
<file path=[Content_Types].xml><?xml version="1.0" encoding="utf-8"?>
<Types xmlns="http://schemas.openxmlformats.org/package/2006/content-types">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xml" ContentType="application/vnd.openxmlformats-officedocument.presentationml.slideLayout+xml"/>
  <Override PartName="/ppt/slideLayouts/slideLayout4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9" r:id="rId3"/>
    <p:sldMasterId id="2147483670" r:id="rId4"/>
    <p:sldMasterId id="2147483681" r:id="rId5"/>
  </p:sldMasterIdLst>
  <p:notesMasterIdLst>
    <p:notesMasterId r:id="rId8"/>
  </p:notesMasterIdLst>
  <p:sldIdLst>
    <p:sldId id="256" r:id="rId6"/>
    <p:sldId id="257" r:id="rId7"/>
    <p:sldId id="258" r:id="rId9"/>
    <p:sldId id="259" r:id="rId10"/>
    <p:sldId id="261" r:id="rId11"/>
    <p:sldId id="262" r:id="rId12"/>
    <p:sldId id="263" r:id="rId13"/>
    <p:sldId id="282" r:id="rId14"/>
    <p:sldId id="264" r:id="rId15"/>
    <p:sldId id="293" r:id="rId16"/>
    <p:sldId id="267" r:id="rId17"/>
    <p:sldId id="305" r:id="rId18"/>
    <p:sldId id="294" r:id="rId19"/>
    <p:sldId id="270" r:id="rId20"/>
    <p:sldId id="271" r:id="rId21"/>
    <p:sldId id="272" r:id="rId22"/>
    <p:sldId id="273" r:id="rId23"/>
    <p:sldId id="274" r:id="rId24"/>
    <p:sldId id="281" r:id="rId25"/>
    <p:sldId id="291" r:id="rId26"/>
  </p:sldIdLst>
  <p:sldSz cx="9144000" cy="5143500"/>
  <p:notesSz cx="6858000" cy="9144000"/>
  <p:custDataLst>
    <p:tags r:id="rId30"/>
  </p:custDataLst>
  <p:defaultTextStyle>
    <a:defPPr>
      <a:defRPr lang="zh-CN"/>
    </a:defPPr>
    <a:lvl1pPr marL="0" lvl="0"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1pPr>
    <a:lvl2pPr marL="457200" lvl="1"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Font typeface="Arial" panose="020B0604020202020204" pitchFamily="34" charset="0"/>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5pPr>
    <a:lvl6pPr marL="2286000" lvl="5"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6pPr>
    <a:lvl7pPr marL="2743200" lvl="6"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7pPr>
    <a:lvl8pPr marL="3200400" lvl="7"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8pPr>
    <a:lvl9pPr marL="3657600" lvl="8" indent="0" algn="l" defTabSz="914400" rtl="0" eaLnBrk="1" fontAlgn="base" latinLnBrk="0" hangingPunct="1">
      <a:lnSpc>
        <a:spcPct val="100000"/>
      </a:lnSpc>
      <a:spcBef>
        <a:spcPct val="0"/>
      </a:spcBef>
      <a:spcAft>
        <a:spcPct val="0"/>
      </a:spcAft>
      <a:buFontTx/>
      <a:buNone/>
      <a:defRPr b="0" i="0" u="none" kern="1200" baseline="0">
        <a:solidFill>
          <a:schemeClr val="tx1"/>
        </a:solidFill>
        <a:latin typeface="Arial" panose="020B0604020202020204" pitchFamily="34" charset="0"/>
        <a:ea typeface="宋体" panose="02010600030101010101"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showGuides="1">
      <p:cViewPr varScale="1">
        <p:scale>
          <a:sx n="93" d="100"/>
          <a:sy n="93" d="100"/>
        </p:scale>
        <p:origin x="-714" y="-96"/>
      </p:cViewPr>
      <p:guideLst>
        <p:guide orient="horz" pos="1577"/>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3.xml"/><Relationship Id="rId8" Type="http://schemas.openxmlformats.org/officeDocument/2006/relationships/notesMaster" Target="notesMasters/notesMaster1.xml"/><Relationship Id="rId7" Type="http://schemas.openxmlformats.org/officeDocument/2006/relationships/slide" Target="slides/slide2.xml"/><Relationship Id="rId6" Type="http://schemas.openxmlformats.org/officeDocument/2006/relationships/slide" Target="slides/slide1.xml"/><Relationship Id="rId5" Type="http://schemas.openxmlformats.org/officeDocument/2006/relationships/slideMaster" Target="slideMasters/slideMaster4.xml"/><Relationship Id="rId4" Type="http://schemas.openxmlformats.org/officeDocument/2006/relationships/slideMaster" Target="slideMasters/slideMaster3.xml"/><Relationship Id="rId30" Type="http://schemas.openxmlformats.org/officeDocument/2006/relationships/tags" Target="tags/tag53.xml"/><Relationship Id="rId3" Type="http://schemas.openxmlformats.org/officeDocument/2006/relationships/slideMaster" Target="slideMasters/slideMaster2.xml"/><Relationship Id="rId29" Type="http://schemas.openxmlformats.org/officeDocument/2006/relationships/tableStyles" Target="tableStyles.xml"/><Relationship Id="rId28" Type="http://schemas.openxmlformats.org/officeDocument/2006/relationships/viewProps" Target="viewProps.xml"/><Relationship Id="rId27" Type="http://schemas.openxmlformats.org/officeDocument/2006/relationships/presProps" Target="presProps.xml"/><Relationship Id="rId26" Type="http://schemas.openxmlformats.org/officeDocument/2006/relationships/slide" Target="slides/slide20.xml"/><Relationship Id="rId25" Type="http://schemas.openxmlformats.org/officeDocument/2006/relationships/slide" Target="slides/slide19.xml"/><Relationship Id="rId24" Type="http://schemas.openxmlformats.org/officeDocument/2006/relationships/slide" Target="slides/slide18.xml"/><Relationship Id="rId23" Type="http://schemas.openxmlformats.org/officeDocument/2006/relationships/slide" Target="slides/slide17.xml"/><Relationship Id="rId22" Type="http://schemas.openxmlformats.org/officeDocument/2006/relationships/slide" Target="slides/slide16.xml"/><Relationship Id="rId21" Type="http://schemas.openxmlformats.org/officeDocument/2006/relationships/slide" Target="slides/slide15.xml"/><Relationship Id="rId20" Type="http://schemas.openxmlformats.org/officeDocument/2006/relationships/slide" Target="slides/slide14.xml"/><Relationship Id="rId2" Type="http://schemas.openxmlformats.org/officeDocument/2006/relationships/theme" Target="theme/theme1.xml"/><Relationship Id="rId19" Type="http://schemas.openxmlformats.org/officeDocument/2006/relationships/slide" Target="slides/slide13.xml"/><Relationship Id="rId18" Type="http://schemas.openxmlformats.org/officeDocument/2006/relationships/slide" Target="slides/slide12.xml"/><Relationship Id="rId17" Type="http://schemas.openxmlformats.org/officeDocument/2006/relationships/slide" Target="slides/slide11.xml"/><Relationship Id="rId16" Type="http://schemas.openxmlformats.org/officeDocument/2006/relationships/slide" Target="slides/slide10.xml"/><Relationship Id="rId15" Type="http://schemas.openxmlformats.org/officeDocument/2006/relationships/slide" Target="slides/slide9.xml"/><Relationship Id="rId14" Type="http://schemas.openxmlformats.org/officeDocument/2006/relationships/slide" Target="slides/slide8.xml"/><Relationship Id="rId13" Type="http://schemas.openxmlformats.org/officeDocument/2006/relationships/slide" Target="slides/slide7.xml"/><Relationship Id="rId12" Type="http://schemas.openxmlformats.org/officeDocument/2006/relationships/slide" Target="slides/slide6.xml"/><Relationship Id="rId11" Type="http://schemas.openxmlformats.org/officeDocument/2006/relationships/slide" Target="slides/slide5.xml"/><Relationship Id="rId10" Type="http://schemas.openxmlformats.org/officeDocument/2006/relationships/slide" Target="slides/slide4.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fontAlgn="base"/>
            <a:endParaRPr lang="zh-CN" altLang="en-US" strike="noStrike" noProof="1"/>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fontAlgn="base"/>
            <a:fld id="{D2A48B96-639E-45A3-A0BA-2464DFDB1FAA}"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3796" name="幻灯片图像占位符 3"/>
          <p:cNvSpPr>
            <a:spLocks noGrp="1" noRot="1" noChangeAspect="1"/>
          </p:cNvSpPr>
          <p:nvPr>
            <p:ph type="sldImg"/>
          </p:nvPr>
        </p:nvSpPr>
        <p:spPr>
          <a:xfrm>
            <a:off x="685800" y="1143000"/>
            <a:ext cx="5486400" cy="3086100"/>
          </a:xfrm>
          <a:prstGeom prst="rect">
            <a:avLst/>
          </a:prstGeom>
          <a:noFill/>
          <a:ln w="12700" cap="flat" cmpd="sng">
            <a:solidFill>
              <a:srgbClr val="000000"/>
            </a:solidFill>
            <a:prstDash val="solid"/>
            <a:round/>
            <a:headEnd type="none" w="med" len="med"/>
            <a:tailEnd type="none" w="med" len="med"/>
          </a:ln>
        </p:spPr>
      </p:sp>
      <p:sp>
        <p:nvSpPr>
          <p:cNvPr id="33797" name="备注占位符 4"/>
          <p:cNvSpPr>
            <a:spLocks noGrp="1"/>
          </p:cNvSpPr>
          <p:nvPr>
            <p:ph type="body" sz="quarter"/>
          </p:nvPr>
        </p:nvSpPr>
        <p:spPr>
          <a:xfrm>
            <a:off x="685800" y="4400550"/>
            <a:ext cx="5486400" cy="3600450"/>
          </a:xfrm>
          <a:prstGeom prst="rect">
            <a:avLst/>
          </a:prstGeom>
          <a:noFill/>
          <a:ln w="9525">
            <a:noFill/>
          </a:ln>
        </p:spPr>
        <p:txBody>
          <a:bodyPr anchor="t"/>
          <a:p>
            <a:pPr lvl="0"/>
            <a:r>
              <a:rPr lang="zh-CN" altLang="en-US"/>
              <a:t>单击此处编辑母版文本样式</a:t>
            </a:r>
            <a:endParaRPr lang="zh-CN" altLang="en-US"/>
          </a:p>
          <a:p>
            <a:pPr lvl="1" indent="0"/>
            <a:r>
              <a:rPr lang="zh-CN" altLang="en-US"/>
              <a:t>第二级</a:t>
            </a:r>
            <a:endParaRPr lang="zh-CN" altLang="en-US"/>
          </a:p>
          <a:p>
            <a:pPr lvl="2" indent="0"/>
            <a:r>
              <a:rPr lang="zh-CN" altLang="en-US"/>
              <a:t>第三级</a:t>
            </a:r>
            <a:endParaRPr lang="zh-CN" altLang="en-US"/>
          </a:p>
          <a:p>
            <a:pPr lvl="3" indent="0"/>
            <a:r>
              <a:rPr lang="zh-CN" altLang="en-US"/>
              <a:t>第四级</a:t>
            </a:r>
            <a:endParaRPr lang="zh-CN" altLang="en-US"/>
          </a:p>
          <a:p>
            <a:pPr lvl="4" indent="0"/>
            <a:r>
              <a:rPr lang="zh-CN" altLang="en-US"/>
              <a:t>第五级</a:t>
            </a:r>
            <a:endParaRPr lang="zh-CN" altLang="en-US"/>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fontAlgn="base"/>
            <a:endParaRPr lang="zh-CN" altLang="en-US" strike="noStrike" noProof="1"/>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fontAlgn="base"/>
            <a:fld id="{A6837353-30EB-4A48-80EB-173D804AEFBD}"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6865" name="幻灯片图像占位符 1"/>
          <p:cNvSpPr>
            <a:spLocks noGrp="1" noRot="1" noChangeAspect="1"/>
          </p:cNvSpPr>
          <p:nvPr>
            <p:ph type="sldImg"/>
          </p:nvPr>
        </p:nvSpPr>
        <p:spPr>
          <a:xfrm>
            <a:off x="381000" y="685800"/>
            <a:ext cx="6096000" cy="3429000"/>
          </a:xfrm>
          <a:ln/>
        </p:spPr>
      </p:sp>
      <p:sp>
        <p:nvSpPr>
          <p:cNvPr id="36866" name="备注占位符 2"/>
          <p:cNvSpPr>
            <a:spLocks noGrp="1"/>
          </p:cNvSpPr>
          <p:nvPr>
            <p:ph type="body"/>
          </p:nvPr>
        </p:nvSpPr>
        <p:spPr>
          <a:ln/>
        </p:spPr>
        <p:txBody>
          <a:bodyPr vert="horz" lIns="91440" tIns="45720" rIns="91440" bIns="45720" anchor="t"/>
          <a:p>
            <a:pPr lvl="0"/>
            <a:endParaRPr lang="zh-CN" altLang="en-US" dirty="0"/>
          </a:p>
        </p:txBody>
      </p:sp>
      <p:sp>
        <p:nvSpPr>
          <p:cNvPr id="36867"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fld>
            <a:endParaRPr lang="zh-CN" altLang="en-US" sz="1200" dirty="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5297" name="幻灯片图像占位符 1"/>
          <p:cNvSpPr>
            <a:spLocks noGrp="1" noRot="1" noChangeAspect="1"/>
          </p:cNvSpPr>
          <p:nvPr>
            <p:ph type="sldImg"/>
          </p:nvPr>
        </p:nvSpPr>
        <p:spPr>
          <a:xfrm>
            <a:off x="381000" y="685800"/>
            <a:ext cx="6096000" cy="3429000"/>
          </a:xfrm>
          <a:ln/>
        </p:spPr>
      </p:sp>
      <p:sp>
        <p:nvSpPr>
          <p:cNvPr id="5529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7345" name="幻灯片图像占位符 1"/>
          <p:cNvSpPr>
            <a:spLocks noGrp="1" noRot="1" noChangeAspect="1"/>
          </p:cNvSpPr>
          <p:nvPr>
            <p:ph type="sldImg"/>
          </p:nvPr>
        </p:nvSpPr>
        <p:spPr>
          <a:xfrm>
            <a:off x="381000" y="685800"/>
            <a:ext cx="6096000" cy="3429000"/>
          </a:xfrm>
          <a:ln/>
        </p:spPr>
      </p:sp>
      <p:sp>
        <p:nvSpPr>
          <p:cNvPr id="5734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9393" name="幻灯片图像占位符 1"/>
          <p:cNvSpPr>
            <a:spLocks noGrp="1" noRot="1" noChangeAspect="1"/>
          </p:cNvSpPr>
          <p:nvPr>
            <p:ph type="sldImg"/>
          </p:nvPr>
        </p:nvSpPr>
        <p:spPr>
          <a:xfrm>
            <a:off x="381000" y="685800"/>
            <a:ext cx="6096000" cy="3429000"/>
          </a:xfrm>
          <a:ln/>
        </p:spPr>
      </p:sp>
      <p:sp>
        <p:nvSpPr>
          <p:cNvPr id="5939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1441" name="幻灯片图像占位符 1"/>
          <p:cNvSpPr>
            <a:spLocks noGrp="1" noRot="1" noChangeAspect="1"/>
          </p:cNvSpPr>
          <p:nvPr>
            <p:ph type="sldImg"/>
          </p:nvPr>
        </p:nvSpPr>
        <p:spPr>
          <a:xfrm>
            <a:off x="381000" y="685800"/>
            <a:ext cx="6096000" cy="3429000"/>
          </a:xfrm>
          <a:ln/>
        </p:spPr>
      </p:sp>
      <p:sp>
        <p:nvSpPr>
          <p:cNvPr id="6144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3489" name="幻灯片图像占位符 1"/>
          <p:cNvSpPr>
            <a:spLocks noGrp="1" noRot="1" noChangeAspect="1"/>
          </p:cNvSpPr>
          <p:nvPr>
            <p:ph type="sldImg"/>
          </p:nvPr>
        </p:nvSpPr>
        <p:spPr>
          <a:xfrm>
            <a:off x="381000" y="685800"/>
            <a:ext cx="6096000" cy="3429000"/>
          </a:xfrm>
          <a:ln/>
        </p:spPr>
      </p:sp>
      <p:sp>
        <p:nvSpPr>
          <p:cNvPr id="6349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5537" name="幻灯片图像占位符 1"/>
          <p:cNvSpPr>
            <a:spLocks noGrp="1" noRot="1" noChangeAspect="1"/>
          </p:cNvSpPr>
          <p:nvPr>
            <p:ph type="sldImg"/>
          </p:nvPr>
        </p:nvSpPr>
        <p:spPr>
          <a:xfrm>
            <a:off x="381000" y="685800"/>
            <a:ext cx="6096000" cy="3429000"/>
          </a:xfrm>
          <a:ln/>
        </p:spPr>
      </p:sp>
      <p:sp>
        <p:nvSpPr>
          <p:cNvPr id="6553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7585" name="幻灯片图像占位符 1"/>
          <p:cNvSpPr>
            <a:spLocks noGrp="1" noRot="1" noChangeAspect="1"/>
          </p:cNvSpPr>
          <p:nvPr>
            <p:ph type="sldImg"/>
          </p:nvPr>
        </p:nvSpPr>
        <p:spPr>
          <a:xfrm>
            <a:off x="381000" y="685800"/>
            <a:ext cx="6096000" cy="3429000"/>
          </a:xfrm>
          <a:ln/>
        </p:spPr>
      </p:sp>
      <p:sp>
        <p:nvSpPr>
          <p:cNvPr id="6758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69633" name="幻灯片图像占位符 1"/>
          <p:cNvSpPr>
            <a:spLocks noGrp="1" noRot="1" noChangeAspect="1"/>
          </p:cNvSpPr>
          <p:nvPr>
            <p:ph type="sldImg"/>
          </p:nvPr>
        </p:nvSpPr>
        <p:spPr>
          <a:xfrm>
            <a:off x="381000" y="685800"/>
            <a:ext cx="6096000" cy="3429000"/>
          </a:xfrm>
          <a:ln/>
        </p:spPr>
      </p:sp>
      <p:sp>
        <p:nvSpPr>
          <p:cNvPr id="6963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1681" name="幻灯片图像占位符 1"/>
          <p:cNvSpPr>
            <a:spLocks noGrp="1" noRot="1" noChangeAspect="1"/>
          </p:cNvSpPr>
          <p:nvPr>
            <p:ph type="sldImg"/>
          </p:nvPr>
        </p:nvSpPr>
        <p:spPr>
          <a:ln/>
        </p:spPr>
      </p:sp>
      <p:sp>
        <p:nvSpPr>
          <p:cNvPr id="71682" name="备注占位符 2"/>
          <p:cNvSpPr>
            <a:spLocks noGrp="1"/>
          </p:cNvSpPr>
          <p:nvPr>
            <p:ph type="body"/>
          </p:nvPr>
        </p:nvSpPr>
        <p:spPr>
          <a:ln/>
        </p:spPr>
        <p:txBody>
          <a:bodyPr vert="horz" lIns="91440" tIns="45720" rIns="91440" bIns="45720" anchor="t"/>
          <a:p>
            <a:pPr lvl="0"/>
            <a:endParaRPr lang="zh-CN" altLang="en-US" dirty="0"/>
          </a:p>
        </p:txBody>
      </p:sp>
      <p:sp>
        <p:nvSpPr>
          <p:cNvPr id="71683"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73729" name="幻灯片图像占位符 1"/>
          <p:cNvSpPr>
            <a:spLocks noGrp="1" noRot="1" noChangeAspect="1"/>
          </p:cNvSpPr>
          <p:nvPr>
            <p:ph type="sldImg"/>
          </p:nvPr>
        </p:nvSpPr>
        <p:spPr>
          <a:ln/>
        </p:spPr>
      </p:sp>
      <p:sp>
        <p:nvSpPr>
          <p:cNvPr id="73730" name="备注占位符 2"/>
          <p:cNvSpPr>
            <a:spLocks noGrp="1"/>
          </p:cNvSpPr>
          <p:nvPr>
            <p:ph type="body"/>
          </p:nvPr>
        </p:nvSpPr>
        <p:spPr>
          <a:ln/>
        </p:spPr>
        <p:txBody>
          <a:bodyPr vert="horz" lIns="91440" tIns="45720" rIns="91440" bIns="45720" anchor="t"/>
          <a:p>
            <a:pPr lvl="0"/>
            <a:endParaRPr lang="zh-CN" altLang="en-US" dirty="0"/>
          </a:p>
        </p:txBody>
      </p:sp>
      <p:sp>
        <p:nvSpPr>
          <p:cNvPr id="73731" name="灯片编号占位符 3"/>
          <p:cNvSpPr>
            <a:spLocks noGrp="1"/>
          </p:cNvSpPr>
          <p:nvPr>
            <p:ph type="sldNum" sz="quarter"/>
          </p:nvPr>
        </p:nvSpPr>
        <p:spPr>
          <a:xfrm>
            <a:off x="3884613" y="8685213"/>
            <a:ext cx="2971800" cy="458787"/>
          </a:xfrm>
          <a:prstGeom prst="rect">
            <a:avLst/>
          </a:prstGeom>
          <a:noFill/>
          <a:ln w="9525">
            <a:noFill/>
          </a:ln>
        </p:spPr>
        <p:txBody>
          <a:bodyPr vert="horz" lIns="91440" tIns="45720" rIns="91440" bIns="45720" anchor="b"/>
          <a:p>
            <a:pPr lvl="0" algn="r"/>
            <a:fld id="{9A0DB2DC-4C9A-4742-B13C-FB6460FD3503}" type="slidenum">
              <a:rPr lang="zh-CN" altLang="en-US" sz="1200" dirty="0">
                <a:latin typeface="Arial" panose="020B0604020202020204" pitchFamily="34" charset="0"/>
                <a:ea typeface="宋体" panose="02010600030101010101" pitchFamily="2" charset="-122"/>
              </a:rPr>
            </a:fld>
            <a:endParaRPr lang="zh-CN" altLang="en-US" sz="1200" dirty="0">
              <a:latin typeface="Arial" panose="020B0604020202020204" pitchFamily="34" charset="0"/>
              <a:ea typeface="宋体" panose="02010600030101010101" pitchFamily="2" charset="-122"/>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38913" name="幻灯片图像占位符 1"/>
          <p:cNvSpPr>
            <a:spLocks noGrp="1" noRot="1" noChangeAspect="1"/>
          </p:cNvSpPr>
          <p:nvPr>
            <p:ph type="sldImg"/>
          </p:nvPr>
        </p:nvSpPr>
        <p:spPr>
          <a:xfrm>
            <a:off x="381000" y="685800"/>
            <a:ext cx="6096000" cy="3429000"/>
          </a:xfrm>
          <a:ln/>
        </p:spPr>
      </p:sp>
      <p:sp>
        <p:nvSpPr>
          <p:cNvPr id="3891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0961" name="幻灯片图像占位符 1"/>
          <p:cNvSpPr>
            <a:spLocks noGrp="1" noRot="1" noChangeAspect="1"/>
          </p:cNvSpPr>
          <p:nvPr>
            <p:ph type="sldImg"/>
          </p:nvPr>
        </p:nvSpPr>
        <p:spPr>
          <a:xfrm>
            <a:off x="381000" y="685800"/>
            <a:ext cx="6096000" cy="3429000"/>
          </a:xfrm>
          <a:ln/>
        </p:spPr>
      </p:sp>
      <p:sp>
        <p:nvSpPr>
          <p:cNvPr id="4096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3009" name="幻灯片图像占位符 1"/>
          <p:cNvSpPr>
            <a:spLocks noGrp="1" noRot="1" noChangeAspect="1"/>
          </p:cNvSpPr>
          <p:nvPr>
            <p:ph type="sldImg"/>
          </p:nvPr>
        </p:nvSpPr>
        <p:spPr>
          <a:xfrm>
            <a:off x="381000" y="685800"/>
            <a:ext cx="6096000" cy="3429000"/>
          </a:xfrm>
          <a:ln/>
        </p:spPr>
      </p:sp>
      <p:sp>
        <p:nvSpPr>
          <p:cNvPr id="4301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5057" name="幻灯片图像占位符 1"/>
          <p:cNvSpPr>
            <a:spLocks noGrp="1" noRot="1" noChangeAspect="1"/>
          </p:cNvSpPr>
          <p:nvPr>
            <p:ph type="sldImg"/>
          </p:nvPr>
        </p:nvSpPr>
        <p:spPr>
          <a:xfrm>
            <a:off x="381000" y="685800"/>
            <a:ext cx="6096000" cy="3429000"/>
          </a:xfrm>
          <a:ln/>
        </p:spPr>
      </p:sp>
      <p:sp>
        <p:nvSpPr>
          <p:cNvPr id="45058"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7105" name="幻灯片图像占位符 1"/>
          <p:cNvSpPr>
            <a:spLocks noGrp="1" noRot="1" noChangeAspect="1"/>
          </p:cNvSpPr>
          <p:nvPr>
            <p:ph type="sldImg"/>
          </p:nvPr>
        </p:nvSpPr>
        <p:spPr>
          <a:xfrm>
            <a:off x="381000" y="685800"/>
            <a:ext cx="6096000" cy="3429000"/>
          </a:xfrm>
          <a:ln/>
        </p:spPr>
      </p:sp>
      <p:sp>
        <p:nvSpPr>
          <p:cNvPr id="47106"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49153" name="幻灯片图像占位符 1"/>
          <p:cNvSpPr>
            <a:spLocks noGrp="1" noRot="1" noChangeAspect="1"/>
          </p:cNvSpPr>
          <p:nvPr>
            <p:ph type="sldImg"/>
          </p:nvPr>
        </p:nvSpPr>
        <p:spPr>
          <a:xfrm>
            <a:off x="381000" y="685800"/>
            <a:ext cx="6096000" cy="3429000"/>
          </a:xfrm>
          <a:ln/>
        </p:spPr>
      </p:sp>
      <p:sp>
        <p:nvSpPr>
          <p:cNvPr id="49154"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1201" name="幻灯片图像占位符 1"/>
          <p:cNvSpPr>
            <a:spLocks noGrp="1" noRot="1" noChangeAspect="1"/>
          </p:cNvSpPr>
          <p:nvPr>
            <p:ph type="sldImg"/>
          </p:nvPr>
        </p:nvSpPr>
        <p:spPr>
          <a:xfrm>
            <a:off x="381000" y="685800"/>
            <a:ext cx="6096000" cy="3429000"/>
          </a:xfrm>
          <a:ln/>
        </p:spPr>
      </p:sp>
      <p:sp>
        <p:nvSpPr>
          <p:cNvPr id="51202"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p:sp>
        <p:nvSpPr>
          <p:cNvPr id="53249" name="幻灯片图像占位符 1"/>
          <p:cNvSpPr>
            <a:spLocks noGrp="1" noRot="1" noChangeAspect="1"/>
          </p:cNvSpPr>
          <p:nvPr>
            <p:ph type="sldImg"/>
          </p:nvPr>
        </p:nvSpPr>
        <p:spPr>
          <a:xfrm>
            <a:off x="381000" y="685800"/>
            <a:ext cx="6096000" cy="3429000"/>
          </a:xfrm>
          <a:ln/>
        </p:spPr>
      </p:sp>
      <p:sp>
        <p:nvSpPr>
          <p:cNvPr id="53250" name="备注占位符 2"/>
          <p:cNvSpPr>
            <a:spLocks noGrp="1"/>
          </p:cNvSpPr>
          <p:nvPr>
            <p:ph type="body"/>
          </p:nvPr>
        </p:nvSpPr>
        <p:spPr>
          <a:ln/>
        </p:spPr>
        <p:txBody>
          <a:bodyPr vert="horz" lIns="91440" tIns="45720" rIns="91440" bIns="45720" anchor="t"/>
          <a:p>
            <a:pPr lvl="0"/>
            <a:endParaRPr lang="zh-CN" altLang="en-US" dirty="0"/>
          </a:p>
        </p:txBody>
      </p:sp>
      <p:sp>
        <p:nvSpPr>
          <p:cNvPr id="4" name="灯片编号占位符 3"/>
          <p:cNvSpPr>
            <a:spLocks noGrp="1"/>
          </p:cNvSpPr>
          <p:nvPr>
            <p:ph type="sldNum" sz="quarter" idx="10"/>
          </p:nvPr>
        </p:nvSpPr>
        <p:spPr/>
        <p:txBody>
          <a:bodyPr lIns="91440" tIns="45720" rIns="91440" bIns="45720" rtlCol="0" anchor="b"/>
          <a:lstStyle/>
          <a:p>
            <a:pPr marL="0" marR="0" lvl="0" indent="0" algn="r" defTabSz="914400" rtl="0" eaLnBrk="0" fontAlgn="base" latinLnBrk="0" hangingPunct="0">
              <a:lnSpc>
                <a:spcPct val="100000"/>
              </a:lnSpc>
              <a:spcBef>
                <a:spcPct val="0"/>
              </a:spcBef>
              <a:spcAft>
                <a:spcPct val="0"/>
              </a:spcAft>
              <a:buClrTx/>
              <a:buSzTx/>
              <a:buFontTx/>
              <a:buNone/>
              <a:defRPr/>
            </a:pPr>
            <a:fld id="{39AD698A-D66C-4FA1-BBD8-F72AE9E6E751}" type="slidenum">
              <a:rPr kumimoji="0" lang="zh-CN" altLang="en-US" sz="1200" b="0" i="0" u="none" strike="noStrike" kern="1200" cap="none" spc="0" normalizeH="0" baseline="0" noProof="0" smtClean="0">
                <a:ln>
                  <a:noFill/>
                </a:ln>
                <a:solidFill>
                  <a:prstClr val="black"/>
                </a:solidFill>
                <a:effectLst/>
                <a:uLnTx/>
                <a:uFillTx/>
                <a:latin typeface="Calibri" panose="020F0502020204030204" pitchFamily="34" charset="0"/>
                <a:ea typeface="微软雅黑" panose="020B0503020204020204" pitchFamily="34" charset="-122"/>
                <a:cs typeface="+mn-cs"/>
                <a:sym typeface="+mn-ea"/>
              </a:rPr>
            </a:fld>
            <a:endParaRPr kumimoji="0" lang="zh-CN" altLang="en-US" sz="1200" b="0" i="0" u="none" strike="noStrike" kern="1200" cap="none" spc="0" normalizeH="0" baseline="0" noProof="0">
              <a:ln>
                <a:noFill/>
              </a:ln>
              <a:solidFill>
                <a:prstClr val="black"/>
              </a:solidFill>
              <a:effectLst/>
              <a:uLnTx/>
              <a:uFillTx/>
              <a:latin typeface="Calibri" panose="020F0502020204030204" pitchFamily="34" charset="0"/>
              <a:ea typeface="微软雅黑" panose="020B0503020204020204" pitchFamily="34" charset="-122"/>
              <a:cs typeface="+mn-cs"/>
              <a:sym typeface="+mn-ea"/>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5122" name="组合 6"/>
          <p:cNvGrpSpPr/>
          <p:nvPr/>
        </p:nvGrpSpPr>
        <p:grpSpPr>
          <a:xfrm flipH="1">
            <a:off x="1520825" y="3332163"/>
            <a:ext cx="7623175" cy="1811337"/>
            <a:chOff x="2028560" y="4443106"/>
            <a:chExt cx="10163440" cy="2414895"/>
          </a:xfrm>
        </p:grpSpPr>
        <p:grpSp>
          <p:nvGrpSpPr>
            <p:cNvPr id="5123"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26"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29"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5132"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5135"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12290" name="组合 6"/>
          <p:cNvGrpSpPr/>
          <p:nvPr/>
        </p:nvGrpSpPr>
        <p:grpSpPr>
          <a:xfrm flipH="1">
            <a:off x="1520825" y="3332163"/>
            <a:ext cx="7623175" cy="1811337"/>
            <a:chOff x="2028560" y="4443106"/>
            <a:chExt cx="10163440" cy="2414895"/>
          </a:xfrm>
        </p:grpSpPr>
        <p:grpSp>
          <p:nvGrpSpPr>
            <p:cNvPr id="12291"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294"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297"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12300"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2303"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835"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835"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835"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835"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835"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19458" name="组合 6"/>
          <p:cNvGrpSpPr/>
          <p:nvPr/>
        </p:nvGrpSpPr>
        <p:grpSpPr>
          <a:xfrm flipH="1">
            <a:off x="1520825" y="3332163"/>
            <a:ext cx="7623175" cy="1811337"/>
            <a:chOff x="2028560" y="4443106"/>
            <a:chExt cx="10163440" cy="2414895"/>
          </a:xfrm>
        </p:grpSpPr>
        <p:grpSp>
          <p:nvGrpSpPr>
            <p:cNvPr id="19459"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62"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65"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19468"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19471"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reserve="1" showMasterSp="0">
  <p:cSld name="标题幻灯片">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26626" name="组合 6"/>
          <p:cNvGrpSpPr/>
          <p:nvPr/>
        </p:nvGrpSpPr>
        <p:grpSpPr>
          <a:xfrm flipH="1">
            <a:off x="1520825" y="3332163"/>
            <a:ext cx="7623175" cy="1811337"/>
            <a:chOff x="2028560" y="4443106"/>
            <a:chExt cx="10163440" cy="2414895"/>
          </a:xfrm>
        </p:grpSpPr>
        <p:grpSp>
          <p:nvGrpSpPr>
            <p:cNvPr id="26627" name="组合 7"/>
            <p:cNvGrpSpPr/>
            <p:nvPr/>
          </p:nvGrpSpPr>
          <p:grpSpPr>
            <a:xfrm>
              <a:off x="4956671" y="4443106"/>
              <a:ext cx="4884016" cy="2414895"/>
              <a:chOff x="4956670" y="4443106"/>
              <a:chExt cx="4884016" cy="2414894"/>
            </a:xfrm>
          </p:grpSpPr>
          <p:sp>
            <p:nvSpPr>
              <p:cNvPr id="21" name="等腰三角形 20"/>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2"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0" name="组合 8"/>
            <p:cNvGrpSpPr/>
            <p:nvPr/>
          </p:nvGrpSpPr>
          <p:grpSpPr>
            <a:xfrm>
              <a:off x="3492615" y="5410200"/>
              <a:ext cx="2928111" cy="1447800"/>
              <a:chOff x="4956670" y="4443106"/>
              <a:chExt cx="4884016" cy="2414894"/>
            </a:xfrm>
          </p:grpSpPr>
          <p:sp>
            <p:nvSpPr>
              <p:cNvPr id="19" name="等腰三角形 18"/>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0"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3" name="组合 9"/>
            <p:cNvGrpSpPr/>
            <p:nvPr/>
          </p:nvGrpSpPr>
          <p:grpSpPr>
            <a:xfrm>
              <a:off x="7721715" y="5048250"/>
              <a:ext cx="3660139" cy="1809751"/>
              <a:chOff x="4956670" y="4443106"/>
              <a:chExt cx="4884016" cy="2414894"/>
            </a:xfrm>
          </p:grpSpPr>
          <p:sp>
            <p:nvSpPr>
              <p:cNvPr id="17" name="等腰三角形 16"/>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8"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26636" name="组合 10"/>
            <p:cNvGrpSpPr/>
            <p:nvPr/>
          </p:nvGrpSpPr>
          <p:grpSpPr>
            <a:xfrm>
              <a:off x="2028560" y="6342962"/>
              <a:ext cx="1041643" cy="515039"/>
              <a:chOff x="4956670" y="4443106"/>
              <a:chExt cx="4884016" cy="2414894"/>
            </a:xfrm>
          </p:grpSpPr>
          <p:sp>
            <p:nvSpPr>
              <p:cNvPr id="15" name="等腰三角形 14"/>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6"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26639" name="组合 11"/>
            <p:cNvGrpSpPr/>
            <p:nvPr/>
          </p:nvGrpSpPr>
          <p:grpSpPr>
            <a:xfrm>
              <a:off x="11150357" y="6342962"/>
              <a:ext cx="1041643" cy="515039"/>
              <a:chOff x="4956670" y="4443106"/>
              <a:chExt cx="4884016" cy="2414894"/>
            </a:xfrm>
          </p:grpSpPr>
          <p:sp>
            <p:nvSpPr>
              <p:cNvPr id="13" name="等腰三角形 12"/>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4"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ctrTitle" hasCustomPrompt="1"/>
          </p:nvPr>
        </p:nvSpPr>
        <p:spPr>
          <a:xfrm>
            <a:off x="1141175" y="1275895"/>
            <a:ext cx="6671186" cy="692583"/>
          </a:xfrm>
        </p:spPr>
        <p:txBody>
          <a:bodyPr anchor="b">
            <a:normAutofit/>
          </a:bodyPr>
          <a:lstStyle>
            <a:lvl1pPr algn="l">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副标题 2"/>
          <p:cNvSpPr>
            <a:spLocks noGrp="1"/>
          </p:cNvSpPr>
          <p:nvPr>
            <p:ph type="subTitle" idx="1"/>
          </p:nvPr>
        </p:nvSpPr>
        <p:spPr>
          <a:xfrm>
            <a:off x="1141175" y="2015774"/>
            <a:ext cx="6671186" cy="360143"/>
          </a:xfrm>
        </p:spPr>
        <p:txBody>
          <a:bodyPr>
            <a:normAutofit/>
          </a:bodyPr>
          <a:lstStyle>
            <a:lvl1pPr marL="0" indent="0" algn="l">
              <a:buNone/>
              <a:defRPr sz="21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pPr fontAlgn="auto"/>
            <a:r>
              <a:rPr lang="zh-CN" altLang="en-US" strike="noStrike" noProof="1"/>
              <a:t>单击此处编辑母版副标题样式</a:t>
            </a:r>
            <a:endParaRPr lang="zh-CN" altLang="en-US" strike="noStrike" noProof="1"/>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idx="1"/>
          </p:nvPr>
        </p:nvSpPr>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p:txBody>
          <a:bodyPr/>
          <a:p>
            <a:pPr fontAlgn="base"/>
            <a:endParaRPr lang="zh-CN" altLang="en-US" strike="noStrike" noProof="1"/>
          </a:p>
        </p:txBody>
      </p:sp>
      <p:sp>
        <p:nvSpPr>
          <p:cNvPr id="6" name="灯片编号占位符 5"/>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secHead" preserve="1" showMasterSp="0">
  <p:cSld name="节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7" name="矩形 6"/>
          <p:cNvSpPr/>
          <p:nvPr/>
        </p:nvSpPr>
        <p:spPr>
          <a:xfrm>
            <a:off x="0" y="1819275"/>
            <a:ext cx="3228975"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dirty="0"/>
          </a:p>
        </p:txBody>
      </p:sp>
      <p:sp>
        <p:nvSpPr>
          <p:cNvPr id="8" name="矩形 7"/>
          <p:cNvSpPr/>
          <p:nvPr/>
        </p:nvSpPr>
        <p:spPr>
          <a:xfrm>
            <a:off x="0" y="3073400"/>
            <a:ext cx="9145588" cy="201613"/>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9" name="矩形 8"/>
          <p:cNvSpPr/>
          <p:nvPr/>
        </p:nvSpPr>
        <p:spPr>
          <a:xfrm>
            <a:off x="3302000" y="1819275"/>
            <a:ext cx="306388" cy="118745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fontAlgn="base"/>
            <a:endParaRPr lang="zh-CN" altLang="en-US" sz="2400" strike="noStrike" noProof="1" dirty="0"/>
          </a:p>
        </p:txBody>
      </p:sp>
      <p:sp>
        <p:nvSpPr>
          <p:cNvPr id="2" name="标题 1"/>
          <p:cNvSpPr>
            <a:spLocks noGrp="1"/>
          </p:cNvSpPr>
          <p:nvPr>
            <p:ph type="title" hasCustomPrompt="1"/>
          </p:nvPr>
        </p:nvSpPr>
        <p:spPr>
          <a:xfrm>
            <a:off x="3695438" y="1923915"/>
            <a:ext cx="4819912" cy="567918"/>
          </a:xfrm>
        </p:spPr>
        <p:txBody>
          <a:bodyPr wrap="square" anchor="b">
            <a:normAutofit/>
          </a:bodyPr>
          <a:lstStyle>
            <a:lvl1pPr>
              <a:defRPr sz="36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3" name="文本占位符 2"/>
          <p:cNvSpPr>
            <a:spLocks noGrp="1"/>
          </p:cNvSpPr>
          <p:nvPr>
            <p:ph type="body" idx="1"/>
          </p:nvPr>
        </p:nvSpPr>
        <p:spPr>
          <a:xfrm>
            <a:off x="3695438" y="2529580"/>
            <a:ext cx="4819912" cy="318588"/>
          </a:xfrm>
        </p:spPr>
        <p:txBody>
          <a:bodyPr wrap="square">
            <a:normAutofit/>
          </a:bodyPr>
          <a:lstStyle>
            <a:lvl1pPr marL="0" indent="0">
              <a:buNone/>
              <a:defRPr sz="15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fontAlgn="auto"/>
            <a:r>
              <a:rPr lang="zh-CN" altLang="en-US" strike="noStrike" noProof="1" dirty="0"/>
              <a:t>单击此处编辑母版文本样式</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wipe(left)">
                                      <p:cBhvr>
                                        <p:cTn id="11" dur="500"/>
                                        <p:tgtEl>
                                          <p:spTgt spid="7"/>
                                        </p:tgtEl>
                                      </p:cBhvr>
                                    </p:animEffect>
                                  </p:childTnLst>
                                </p:cTn>
                              </p:par>
                              <p:par>
                                <p:cTn id="12" presetID="2" presetClass="entr" presetSubtype="1" fill="hold" grpId="0" nodeType="withEffect">
                                  <p:stCondLst>
                                    <p:cond delay="300"/>
                                  </p:stCondLst>
                                  <p:childTnLst>
                                    <p:set>
                                      <p:cBhvr>
                                        <p:cTn id="13" dur="1" fill="hold">
                                          <p:stCondLst>
                                            <p:cond delay="0"/>
                                          </p:stCondLst>
                                        </p:cTn>
                                        <p:tgtEl>
                                          <p:spTgt spid="9"/>
                                        </p:tgtEl>
                                        <p:attrNameLst>
                                          <p:attrName>style.visibility</p:attrName>
                                        </p:attrNameLst>
                                      </p:cBhvr>
                                      <p:to>
                                        <p:strVal val="visible"/>
                                      </p:to>
                                    </p:set>
                                    <p:anim calcmode="lin" valueType="num">
                                      <p:cBhvr>
                                        <p:cTn id="14" dur="400" fill="hold"/>
                                        <p:tgtEl>
                                          <p:spTgt spid="9"/>
                                        </p:tgtEl>
                                        <p:attrNameLst>
                                          <p:attrName>ppt_x</p:attrName>
                                        </p:attrNameLst>
                                      </p:cBhvr>
                                      <p:tavLst>
                                        <p:tav tm="0">
                                          <p:val>
                                            <p:strVal val="#ppt_x"/>
                                          </p:val>
                                        </p:tav>
                                        <p:tav tm="100000">
                                          <p:val>
                                            <p:strVal val="#ppt_x"/>
                                          </p:val>
                                        </p:tav>
                                      </p:tavLst>
                                    </p:anim>
                                    <p:anim calcmode="lin" valueType="num">
                                      <p:cBhvr>
                                        <p:cTn id="15" dur="400" fill="hold"/>
                                        <p:tgtEl>
                                          <p:spTgt spid="9"/>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bldLvl="0" animBg="1"/>
      <p:bldP spid="9" grpId="0" bldLvl="0" animBg="1"/>
    </p:bldLst>
  </p:timing>
</p:sldLayout>
</file>

<file path=ppt/slideLayouts/slideLayout3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r>
              <a:rPr lang="zh-CN" altLang="en-US" strike="noStrike" noProof="1"/>
              <a:t>单击此处编辑母版标题样式</a:t>
            </a:r>
            <a:endParaRPr lang="zh-CN" altLang="en-US" strike="noStrike" noProof="1"/>
          </a:p>
        </p:txBody>
      </p:sp>
      <p:sp>
        <p:nvSpPr>
          <p:cNvPr id="3" name="内容占位符 2"/>
          <p:cNvSpPr>
            <a:spLocks noGrp="1"/>
          </p:cNvSpPr>
          <p:nvPr>
            <p:ph sz="half" idx="1"/>
          </p:nvPr>
        </p:nvSpPr>
        <p:spPr>
          <a:xfrm>
            <a:off x="6286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内容占位符 3"/>
          <p:cNvSpPr>
            <a:spLocks noGrp="1"/>
          </p:cNvSpPr>
          <p:nvPr>
            <p:ph sz="half" idx="2"/>
          </p:nvPr>
        </p:nvSpPr>
        <p:spPr>
          <a:xfrm>
            <a:off x="4629150" y="1369388"/>
            <a:ext cx="3886200" cy="3263906"/>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日期占位符 4"/>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6" name="页脚占位符 5"/>
          <p:cNvSpPr>
            <a:spLocks noGrp="1"/>
          </p:cNvSpPr>
          <p:nvPr>
            <p:ph type="ftr" sz="quarter" idx="11"/>
          </p:nvPr>
        </p:nvSpPr>
        <p:spPr/>
        <p:txBody>
          <a:bodyPr/>
          <a:p>
            <a:pPr fontAlgn="base"/>
            <a:endParaRPr lang="zh-CN" altLang="en-US" strike="noStrike" noProof="1"/>
          </a:p>
        </p:txBody>
      </p:sp>
      <p:sp>
        <p:nvSpPr>
          <p:cNvPr id="7" name="灯片编号占位符 6"/>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showMasterSp="0" userDrawn="1">
  <p:cSld name="内容">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6" name="箭头: V 形 5"/>
          <p:cNvSpPr/>
          <p:nvPr/>
        </p:nvSpPr>
        <p:spPr>
          <a:xfrm>
            <a:off x="276225" y="400050"/>
            <a:ext cx="300038"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7" name="内容占位符 6"/>
          <p:cNvSpPr>
            <a:spLocks noGrp="1"/>
          </p:cNvSpPr>
          <p:nvPr>
            <p:ph sz="quarter" idx="13"/>
          </p:nvPr>
        </p:nvSpPr>
        <p:spPr>
          <a:xfrm>
            <a:off x="628650" y="413708"/>
            <a:ext cx="7886700" cy="4169743"/>
          </a:xfrm>
        </p:spPr>
        <p:txBody>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760FBDFE-C587-4B4C-A407-44438C67B59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49AE70B2-8BF9-45C0-BB95-33D1B9D3A854}"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showMasterSp="0">
  <p:cSld name="比较">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10" name="箭头: V 形 9"/>
          <p:cNvSpPr/>
          <p:nvPr/>
        </p:nvSpPr>
        <p:spPr>
          <a:xfrm>
            <a:off x="196850" y="508000"/>
            <a:ext cx="377825" cy="433388"/>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1" y="227456"/>
            <a:ext cx="7886700" cy="994295"/>
          </a:xfrm>
        </p:spPr>
        <p:txBody>
          <a:bodyPr/>
          <a:lstStyle/>
          <a:p>
            <a:pPr fontAlgn="auto"/>
            <a:r>
              <a:rPr lang="zh-CN" altLang="en-US" strike="noStrike" noProof="1" dirty="0"/>
              <a:t>单击此处编辑母版标题样式</a:t>
            </a:r>
            <a:endParaRPr lang="zh-CN" altLang="en-US" strike="noStrike" noProof="1" dirty="0"/>
          </a:p>
        </p:txBody>
      </p:sp>
      <p:sp>
        <p:nvSpPr>
          <p:cNvPr id="3" name="文本占位符 2"/>
          <p:cNvSpPr>
            <a:spLocks noGrp="1"/>
          </p:cNvSpPr>
          <p:nvPr>
            <p:ph type="body" idx="1"/>
          </p:nvPr>
        </p:nvSpPr>
        <p:spPr>
          <a:xfrm>
            <a:off x="629841" y="1261028"/>
            <a:ext cx="3868340"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4" name="内容占位符 3"/>
          <p:cNvSpPr>
            <a:spLocks noGrp="1"/>
          </p:cNvSpPr>
          <p:nvPr>
            <p:ph sz="half" idx="2"/>
          </p:nvPr>
        </p:nvSpPr>
        <p:spPr>
          <a:xfrm>
            <a:off x="629841" y="1879038"/>
            <a:ext cx="3868340"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5" name="文本占位符 4"/>
          <p:cNvSpPr>
            <a:spLocks noGrp="1"/>
          </p:cNvSpPr>
          <p:nvPr>
            <p:ph type="body" sz="quarter" idx="3"/>
          </p:nvPr>
        </p:nvSpPr>
        <p:spPr>
          <a:xfrm>
            <a:off x="4629150" y="1261028"/>
            <a:ext cx="3887391" cy="618010"/>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fontAlgn="auto"/>
            <a:r>
              <a:rPr lang="zh-CN" altLang="en-US" strike="noStrike" noProof="1" dirty="0"/>
              <a:t>单击此处编辑母版文本样式</a:t>
            </a:r>
            <a:endParaRPr lang="zh-CN" altLang="en-US" strike="noStrike" noProof="1" dirty="0"/>
          </a:p>
        </p:txBody>
      </p:sp>
      <p:sp>
        <p:nvSpPr>
          <p:cNvPr id="6" name="内容占位符 5"/>
          <p:cNvSpPr>
            <a:spLocks noGrp="1"/>
          </p:cNvSpPr>
          <p:nvPr>
            <p:ph sz="quarter" idx="4"/>
          </p:nvPr>
        </p:nvSpPr>
        <p:spPr>
          <a:xfrm>
            <a:off x="4629150" y="1879038"/>
            <a:ext cx="3887391" cy="2763782"/>
          </a:xfrm>
        </p:spPr>
        <p:txBody>
          <a:bodyPr/>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7" name="日期占位符 6"/>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8" name="页脚占位符 7"/>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9" name="灯片编号占位符 8"/>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showMasterSp="0" userDrawn="1">
  <p:cSld name="仅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grpSp>
        <p:nvGrpSpPr>
          <p:cNvPr id="8194" name="组合 5"/>
          <p:cNvGrpSpPr/>
          <p:nvPr/>
        </p:nvGrpSpPr>
        <p:grpSpPr>
          <a:xfrm flipH="1">
            <a:off x="1520825" y="3332163"/>
            <a:ext cx="7623175" cy="1811337"/>
            <a:chOff x="2028560" y="4443106"/>
            <a:chExt cx="10163440" cy="2414895"/>
          </a:xfrm>
        </p:grpSpPr>
        <p:grpSp>
          <p:nvGrpSpPr>
            <p:cNvPr id="8195" name="组合 6"/>
            <p:cNvGrpSpPr/>
            <p:nvPr/>
          </p:nvGrpSpPr>
          <p:grpSpPr>
            <a:xfrm>
              <a:off x="4956671" y="4443106"/>
              <a:ext cx="4884016" cy="2414895"/>
              <a:chOff x="4956670" y="4443106"/>
              <a:chExt cx="4884016" cy="2414894"/>
            </a:xfrm>
          </p:grpSpPr>
          <p:sp>
            <p:nvSpPr>
              <p:cNvPr id="20" name="等腰三角形 19"/>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21" name="任意多边形 1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198" name="组合 7"/>
            <p:cNvGrpSpPr/>
            <p:nvPr/>
          </p:nvGrpSpPr>
          <p:grpSpPr>
            <a:xfrm>
              <a:off x="3492615" y="5410200"/>
              <a:ext cx="2928111" cy="1447800"/>
              <a:chOff x="4956670" y="4443106"/>
              <a:chExt cx="4884016" cy="2414894"/>
            </a:xfrm>
          </p:grpSpPr>
          <p:sp>
            <p:nvSpPr>
              <p:cNvPr id="18" name="等腰三角形 17"/>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9" name="任意多边形 16"/>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201" name="组合 8"/>
            <p:cNvGrpSpPr/>
            <p:nvPr/>
          </p:nvGrpSpPr>
          <p:grpSpPr>
            <a:xfrm>
              <a:off x="7721715" y="5048250"/>
              <a:ext cx="3660139" cy="1809751"/>
              <a:chOff x="4956670" y="4443106"/>
              <a:chExt cx="4884016" cy="2414894"/>
            </a:xfrm>
          </p:grpSpPr>
          <p:sp>
            <p:nvSpPr>
              <p:cNvPr id="16" name="等腰三角形 15"/>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7" name="任意多边形 19"/>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dirty="0"/>
              </a:p>
            </p:txBody>
          </p:sp>
        </p:grpSp>
        <p:grpSp>
          <p:nvGrpSpPr>
            <p:cNvPr id="8204" name="组合 9"/>
            <p:cNvGrpSpPr/>
            <p:nvPr/>
          </p:nvGrpSpPr>
          <p:grpSpPr>
            <a:xfrm>
              <a:off x="2028560" y="6342962"/>
              <a:ext cx="1041643" cy="515039"/>
              <a:chOff x="4956670" y="4443106"/>
              <a:chExt cx="4884016" cy="2414894"/>
            </a:xfrm>
          </p:grpSpPr>
          <p:sp>
            <p:nvSpPr>
              <p:cNvPr id="14" name="等腰三角形 13"/>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5" name="任意多边形 22"/>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nvGrpSpPr>
            <p:cNvPr id="8207" name="组合 10"/>
            <p:cNvGrpSpPr/>
            <p:nvPr/>
          </p:nvGrpSpPr>
          <p:grpSpPr>
            <a:xfrm>
              <a:off x="11150357" y="6342962"/>
              <a:ext cx="1041643" cy="515039"/>
              <a:chOff x="4956670" y="4443106"/>
              <a:chExt cx="4884016" cy="2414894"/>
            </a:xfrm>
          </p:grpSpPr>
          <p:sp>
            <p:nvSpPr>
              <p:cNvPr id="12" name="等腰三角形 11"/>
              <p:cNvSpPr/>
              <p:nvPr/>
            </p:nvSpPr>
            <p:spPr>
              <a:xfrm>
                <a:off x="4956670" y="4443106"/>
                <a:ext cx="4884016" cy="241489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sp>
            <p:nvSpPr>
              <p:cNvPr id="13" name="任意多边形 25"/>
              <p:cNvSpPr/>
              <p:nvPr/>
            </p:nvSpPr>
            <p:spPr>
              <a:xfrm>
                <a:off x="4956670" y="4443106"/>
                <a:ext cx="2442008" cy="2414894"/>
              </a:xfrm>
              <a:custGeom>
                <a:avLst/>
                <a:gdLst>
                  <a:gd name="connsiteX0" fmla="*/ 2442008 w 2442008"/>
                  <a:gd name="connsiteY0" fmla="*/ 0 h 2414894"/>
                  <a:gd name="connsiteX1" fmla="*/ 2415869 w 2442008"/>
                  <a:gd name="connsiteY1" fmla="*/ 2414894 h 2414894"/>
                  <a:gd name="connsiteX2" fmla="*/ 0 w 2442008"/>
                  <a:gd name="connsiteY2" fmla="*/ 2414894 h 2414894"/>
                </a:gdLst>
                <a:ahLst/>
                <a:cxnLst>
                  <a:cxn ang="0">
                    <a:pos x="connsiteX0" y="connsiteY0"/>
                  </a:cxn>
                  <a:cxn ang="0">
                    <a:pos x="connsiteX1" y="connsiteY1"/>
                  </a:cxn>
                  <a:cxn ang="0">
                    <a:pos x="connsiteX2" y="connsiteY2"/>
                  </a:cxn>
                </a:cxnLst>
                <a:rect l="l" t="t" r="r" b="b"/>
                <a:pathLst>
                  <a:path w="2442008" h="2414894">
                    <a:moveTo>
                      <a:pt x="2442008" y="0"/>
                    </a:moveTo>
                    <a:lnTo>
                      <a:pt x="2415869" y="2414894"/>
                    </a:lnTo>
                    <a:lnTo>
                      <a:pt x="0" y="2414894"/>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2400" strike="noStrike" noProof="1"/>
              </a:p>
            </p:txBody>
          </p:sp>
        </p:grpSp>
      </p:grpSp>
      <p:sp>
        <p:nvSpPr>
          <p:cNvPr id="2" name="标题 1"/>
          <p:cNvSpPr>
            <a:spLocks noGrp="1"/>
          </p:cNvSpPr>
          <p:nvPr>
            <p:ph type="title" hasCustomPrompt="1"/>
          </p:nvPr>
        </p:nvSpPr>
        <p:spPr>
          <a:xfrm>
            <a:off x="1007604" y="1283242"/>
            <a:ext cx="6049584" cy="692583"/>
          </a:xfrm>
        </p:spPr>
        <p:txBody>
          <a:bodyPr anchor="b" anchorCtr="0">
            <a:normAutofit/>
          </a:bodyPr>
          <a:lstStyle>
            <a:lvl1pPr>
              <a:defRPr sz="4500" b="1">
                <a:solidFill>
                  <a:schemeClr val="tx2"/>
                </a:solidFill>
              </a:defRPr>
            </a:lvl1pPr>
          </a:lstStyle>
          <a:p>
            <a:pPr fontAlgn="auto"/>
            <a:r>
              <a:rPr lang="zh-CN" altLang="en-US" strike="noStrike" noProof="1" dirty="0"/>
              <a:t>单击此处编辑标题</a:t>
            </a:r>
            <a:endParaRPr lang="zh-CN" altLang="en-US" strike="noStrike" noProof="1" dirty="0"/>
          </a:p>
        </p:txBody>
      </p:sp>
      <p:sp>
        <p:nvSpPr>
          <p:cNvPr id="23" name="内容占位符 22"/>
          <p:cNvSpPr>
            <a:spLocks noGrp="1"/>
          </p:cNvSpPr>
          <p:nvPr>
            <p:ph sz="quarter" idx="13"/>
          </p:nvPr>
        </p:nvSpPr>
        <p:spPr>
          <a:xfrm>
            <a:off x="1007604" y="2037429"/>
            <a:ext cx="6049619" cy="401698"/>
          </a:xfrm>
        </p:spPr>
        <p:txBody>
          <a:bodyPr>
            <a:normAutofit/>
          </a:bodyPr>
          <a:lstStyle>
            <a:lvl1pPr marL="0" indent="0">
              <a:buNone/>
              <a:defRPr sz="2400"/>
            </a:lvl1pPr>
          </a:lstStyle>
          <a:p>
            <a:pPr lvl="0" fontAlgn="auto"/>
            <a:r>
              <a:rPr lang="zh-CN" altLang="en-US" strike="noStrike" noProof="1" dirty="0"/>
              <a:t>单击此处编辑母版文本样式</a:t>
            </a:r>
            <a:endParaRPr lang="zh-CN" altLang="en-US" strike="noStrike" noProof="1" dirty="0"/>
          </a:p>
        </p:txBody>
      </p:sp>
      <p:sp>
        <p:nvSpPr>
          <p:cNvPr id="3" name="日期占位符 2"/>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4" name="页脚占位符 3"/>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5" name="灯片编号占位符 4"/>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3" name="页脚占位符 2"/>
          <p:cNvSpPr>
            <a:spLocks noGrp="1"/>
          </p:cNvSpPr>
          <p:nvPr>
            <p:ph type="ftr" sz="quarter" idx="11"/>
          </p:nvPr>
        </p:nvSpPr>
        <p:spPr/>
        <p:txBody>
          <a:bodyPr/>
          <a:p>
            <a:pPr fontAlgn="base"/>
            <a:endParaRPr lang="zh-CN" altLang="en-US" strike="noStrike" noProof="1"/>
          </a:p>
        </p:txBody>
      </p:sp>
      <p:sp>
        <p:nvSpPr>
          <p:cNvPr id="4" name="灯片编号占位符 3"/>
          <p:cNvSpPr>
            <a:spLocks noGrp="1"/>
          </p:cNvSpPr>
          <p:nvPr>
            <p:ph type="sldNum" sz="quarter" idx="12"/>
          </p:nvPr>
        </p:nvSpPr>
        <p:spPr/>
        <p:txBody>
          <a:bodyPr/>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showMasterSp="0">
  <p:cSld name="图片与标题">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8" name="箭头: V 形 7"/>
          <p:cNvSpPr/>
          <p:nvPr/>
        </p:nvSpPr>
        <p:spPr>
          <a:xfrm>
            <a:off x="263525" y="411163"/>
            <a:ext cx="298450" cy="3429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2" name="标题 1"/>
          <p:cNvSpPr>
            <a:spLocks noGrp="1"/>
          </p:cNvSpPr>
          <p:nvPr>
            <p:ph type="title"/>
          </p:nvPr>
        </p:nvSpPr>
        <p:spPr>
          <a:xfrm>
            <a:off x="629840" y="357548"/>
            <a:ext cx="3123900" cy="1200298"/>
          </a:xfrm>
        </p:spPr>
        <p:txBody>
          <a:bodyPr anchor="t" anchorCtr="0">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图片占位符 2"/>
          <p:cNvSpPr>
            <a:spLocks noGrp="1" noChangeAspect="1"/>
          </p:cNvSpPr>
          <p:nvPr>
            <p:ph type="pic" idx="1"/>
          </p:nvPr>
        </p:nvSpPr>
        <p:spPr>
          <a:xfrm>
            <a:off x="3888000" y="342942"/>
            <a:ext cx="4627800" cy="4053200"/>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fontAlgn="auto"/>
            <a:endParaRPr lang="zh-CN" altLang="en-US" strike="noStrike" noProof="1" dirty="0"/>
          </a:p>
        </p:txBody>
      </p:sp>
      <p:sp>
        <p:nvSpPr>
          <p:cNvPr id="4" name="文本占位符 3"/>
          <p:cNvSpPr>
            <a:spLocks noGrp="1"/>
          </p:cNvSpPr>
          <p:nvPr>
            <p:ph type="body" sz="half" idx="2"/>
          </p:nvPr>
        </p:nvSpPr>
        <p:spPr>
          <a:xfrm>
            <a:off x="629840" y="1557846"/>
            <a:ext cx="3123900" cy="2859044"/>
          </a:xfrm>
        </p:spPr>
        <p:txBody>
          <a:bodyPr>
            <a:normAutofit/>
          </a:bodyPr>
          <a:lstStyle>
            <a:lvl1pPr marL="0" indent="0">
              <a:buNone/>
              <a:defRPr sz="15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fontAlgn="auto"/>
            <a:r>
              <a:rPr lang="zh-CN" altLang="en-US" strike="noStrike" noProof="1" dirty="0"/>
              <a:t>单击此处编辑母版文本样式</a:t>
            </a:r>
            <a:endParaRPr lang="zh-CN" altLang="en-US" strike="noStrike" noProof="1" dirty="0"/>
          </a:p>
        </p:txBody>
      </p:sp>
      <p:sp>
        <p:nvSpPr>
          <p:cNvPr id="5" name="日期占位符 4"/>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9EFD9D74-47D9-4702-A33C-335B63B48DBF}"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dirty="0"/>
          </a:p>
        </p:txBody>
      </p:sp>
      <p:sp>
        <p:nvSpPr>
          <p:cNvPr id="6" name="页脚占位符 5"/>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dirty="0"/>
          </a:p>
        </p:txBody>
      </p:sp>
      <p:sp>
        <p:nvSpPr>
          <p:cNvPr id="7" name="灯片编号占位符 6"/>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FABC47A4-756D-490B-A52F-7D9E2C9FC05F}"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bg>
      <p:bgPr>
        <a:pattFill prst="ltUpDiag">
          <a:fgClr>
            <a:srgbClr val="F2F2F2"/>
          </a:fgClr>
          <a:bgClr>
            <a:schemeClr val="bg1"/>
          </a:bgClr>
        </a:pattFill>
        <a:effectLst/>
      </p:bgPr>
    </p:bg>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7812360" y="273878"/>
            <a:ext cx="702990" cy="4359417"/>
          </a:xfrm>
        </p:spPr>
        <p:txBody>
          <a:bodyPr vert="eaVert">
            <a:normAutofit/>
          </a:bodyPr>
          <a:lstStyle>
            <a:lvl1pPr>
              <a:defRPr sz="2700"/>
            </a:lvl1pPr>
          </a:lstStyle>
          <a:p>
            <a:pPr fontAlgn="auto"/>
            <a:r>
              <a:rPr lang="zh-CN" altLang="en-US" strike="noStrike" noProof="1" dirty="0"/>
              <a:t>单击此处编辑母版标题样式</a:t>
            </a:r>
            <a:endParaRPr lang="zh-CN" altLang="en-US" strike="noStrike" noProof="1" dirty="0"/>
          </a:p>
        </p:txBody>
      </p:sp>
      <p:sp>
        <p:nvSpPr>
          <p:cNvPr id="3" name="竖排文字占位符 2"/>
          <p:cNvSpPr>
            <a:spLocks noGrp="1"/>
          </p:cNvSpPr>
          <p:nvPr>
            <p:ph type="body" orient="vert" idx="1"/>
          </p:nvPr>
        </p:nvSpPr>
        <p:spPr>
          <a:xfrm>
            <a:off x="628650" y="273878"/>
            <a:ext cx="7129704" cy="4359417"/>
          </a:xfrm>
        </p:spPr>
        <p:txBody>
          <a:bodyPr vert="eaVert"/>
          <a:lstStyle>
            <a:lvl1pPr>
              <a:defRPr/>
            </a:lvl1p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10"/>
          </p:nvPr>
        </p:nvSpPr>
        <p:spPr>
          <a:xfrm>
            <a:off x="628650" y="4767263"/>
            <a:ext cx="2057400" cy="274638"/>
          </a:xfrm>
          <a:prstGeom prst="rect">
            <a:avLst/>
          </a:prstGeom>
        </p:spPr>
        <p:txBody>
          <a:bodyPr vert="horz" lIns="90000" tIns="46800" rIns="90000" bIns="46800" rtlCol="0" anchor="ctr">
            <a:normAutofit/>
          </a:body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11"/>
          </p:nvPr>
        </p:nvSpPr>
        <p:spPr>
          <a:xfrm>
            <a:off x="3028950" y="4767263"/>
            <a:ext cx="3086100" cy="274638"/>
          </a:xfrm>
          <a:prstGeom prst="rect">
            <a:avLst/>
          </a:prstGeom>
        </p:spPr>
        <p:txBody>
          <a:bodyPr vert="horz" lIns="90000" tIns="46800" rIns="90000" bIns="46800" rtlCol="0" anchor="ctr">
            <a:normAutofit/>
          </a:bodyPr>
          <a:lstStyle/>
          <a:p>
            <a:pPr fontAlgn="base"/>
            <a:endParaRPr lang="zh-CN" altLang="en-US" strike="noStrike" noProof="1"/>
          </a:p>
        </p:txBody>
      </p:sp>
      <p:sp>
        <p:nvSpPr>
          <p:cNvPr id="6" name="灯片编号占位符 5"/>
          <p:cNvSpPr>
            <a:spLocks noGrp="1"/>
          </p:cNvSpPr>
          <p:nvPr>
            <p:ph type="sldNum" sz="quarter" idx="12"/>
          </p:nvPr>
        </p:nvSpPr>
        <p:spPr>
          <a:xfrm>
            <a:off x="6457950" y="4767263"/>
            <a:ext cx="2057400" cy="274638"/>
          </a:xfrm>
          <a:prstGeom prst="rect">
            <a:avLst/>
          </a:prstGeom>
        </p:spPr>
        <p:txBody>
          <a:bodyPr vert="horz" lIns="90000" tIns="46800" rIns="90000" bIns="46800" rtlCol="0" anchor="ctr">
            <a:normAutofit/>
          </a:body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4" Type="http://schemas.openxmlformats.org/officeDocument/2006/relationships/theme" Target="../theme/theme1.xml"/><Relationship Id="rId13" Type="http://schemas.openxmlformats.org/officeDocument/2006/relationships/tags" Target="../tags/tag3.xml"/><Relationship Id="rId12" Type="http://schemas.openxmlformats.org/officeDocument/2006/relationships/tags" Target="../tags/tag2.xml"/><Relationship Id="rId11" Type="http://schemas.openxmlformats.org/officeDocument/2006/relationships/tags" Target="../tags/tag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19.xml"/><Relationship Id="rId8" Type="http://schemas.openxmlformats.org/officeDocument/2006/relationships/slideLayout" Target="../slideLayouts/slideLayout18.xml"/><Relationship Id="rId7" Type="http://schemas.openxmlformats.org/officeDocument/2006/relationships/slideLayout" Target="../slideLayouts/slideLayout17.xml"/><Relationship Id="rId6" Type="http://schemas.openxmlformats.org/officeDocument/2006/relationships/slideLayout" Target="../slideLayouts/slideLayout16.xml"/><Relationship Id="rId5" Type="http://schemas.openxmlformats.org/officeDocument/2006/relationships/slideLayout" Target="../slideLayouts/slideLayout15.xml"/><Relationship Id="rId4" Type="http://schemas.openxmlformats.org/officeDocument/2006/relationships/slideLayout" Target="../slideLayouts/slideLayout14.xml"/><Relationship Id="rId3" Type="http://schemas.openxmlformats.org/officeDocument/2006/relationships/slideLayout" Target="../slideLayouts/slideLayout13.xml"/><Relationship Id="rId2" Type="http://schemas.openxmlformats.org/officeDocument/2006/relationships/slideLayout" Target="../slideLayouts/slideLayout12.xml"/><Relationship Id="rId14" Type="http://schemas.openxmlformats.org/officeDocument/2006/relationships/theme" Target="../theme/theme2.xml"/><Relationship Id="rId13" Type="http://schemas.openxmlformats.org/officeDocument/2006/relationships/tags" Target="../tags/tag6.xml"/><Relationship Id="rId12" Type="http://schemas.openxmlformats.org/officeDocument/2006/relationships/tags" Target="../tags/tag5.xml"/><Relationship Id="rId11" Type="http://schemas.openxmlformats.org/officeDocument/2006/relationships/tags" Target="../tags/tag4.xml"/><Relationship Id="rId10" Type="http://schemas.openxmlformats.org/officeDocument/2006/relationships/slideLayout" Target="../slideLayouts/slideLayout20.xml"/><Relationship Id="rId1" Type="http://schemas.openxmlformats.org/officeDocument/2006/relationships/slideLayout" Target="../slideLayouts/slideLayout11.xml"/></Relationships>
</file>

<file path=ppt/slideMasters/_rels/slideMaster3.xml.rels><?xml version="1.0" encoding="UTF-8" standalone="yes"?>
<Relationships xmlns="http://schemas.openxmlformats.org/package/2006/relationships"><Relationship Id="rId9" Type="http://schemas.openxmlformats.org/officeDocument/2006/relationships/slideLayout" Target="../slideLayouts/slideLayout29.xml"/><Relationship Id="rId8" Type="http://schemas.openxmlformats.org/officeDocument/2006/relationships/slideLayout" Target="../slideLayouts/slideLayout28.xml"/><Relationship Id="rId7" Type="http://schemas.openxmlformats.org/officeDocument/2006/relationships/slideLayout" Target="../slideLayouts/slideLayout27.xml"/><Relationship Id="rId6" Type="http://schemas.openxmlformats.org/officeDocument/2006/relationships/slideLayout" Target="../slideLayouts/slideLayout26.xml"/><Relationship Id="rId5" Type="http://schemas.openxmlformats.org/officeDocument/2006/relationships/slideLayout" Target="../slideLayouts/slideLayout25.xml"/><Relationship Id="rId4" Type="http://schemas.openxmlformats.org/officeDocument/2006/relationships/slideLayout" Target="../slideLayouts/slideLayout24.xml"/><Relationship Id="rId3" Type="http://schemas.openxmlformats.org/officeDocument/2006/relationships/slideLayout" Target="../slideLayouts/slideLayout23.xml"/><Relationship Id="rId2" Type="http://schemas.openxmlformats.org/officeDocument/2006/relationships/slideLayout" Target="../slideLayouts/slideLayout22.xml"/><Relationship Id="rId14" Type="http://schemas.openxmlformats.org/officeDocument/2006/relationships/theme" Target="../theme/theme3.xml"/><Relationship Id="rId13" Type="http://schemas.openxmlformats.org/officeDocument/2006/relationships/tags" Target="../tags/tag9.xml"/><Relationship Id="rId12" Type="http://schemas.openxmlformats.org/officeDocument/2006/relationships/tags" Target="../tags/tag8.xml"/><Relationship Id="rId11" Type="http://schemas.openxmlformats.org/officeDocument/2006/relationships/tags" Target="../tags/tag7.xml"/><Relationship Id="rId10" Type="http://schemas.openxmlformats.org/officeDocument/2006/relationships/slideLayout" Target="../slideLayouts/slideLayout30.xml"/><Relationship Id="rId1" Type="http://schemas.openxmlformats.org/officeDocument/2006/relationships/slideLayout" Target="../slideLayouts/slideLayout21.xml"/></Relationships>
</file>

<file path=ppt/slideMasters/_rels/slideMaster4.xml.rels><?xml version="1.0" encoding="UTF-8" standalone="yes"?>
<Relationships xmlns="http://schemas.openxmlformats.org/package/2006/relationships"><Relationship Id="rId9" Type="http://schemas.openxmlformats.org/officeDocument/2006/relationships/slideLayout" Target="../slideLayouts/slideLayout39.xml"/><Relationship Id="rId8" Type="http://schemas.openxmlformats.org/officeDocument/2006/relationships/slideLayout" Target="../slideLayouts/slideLayout38.xml"/><Relationship Id="rId7" Type="http://schemas.openxmlformats.org/officeDocument/2006/relationships/slideLayout" Target="../slideLayouts/slideLayout37.xml"/><Relationship Id="rId6" Type="http://schemas.openxmlformats.org/officeDocument/2006/relationships/slideLayout" Target="../slideLayouts/slideLayout36.xml"/><Relationship Id="rId5" Type="http://schemas.openxmlformats.org/officeDocument/2006/relationships/slideLayout" Target="../slideLayouts/slideLayout35.xml"/><Relationship Id="rId4" Type="http://schemas.openxmlformats.org/officeDocument/2006/relationships/slideLayout" Target="../slideLayouts/slideLayout34.xml"/><Relationship Id="rId3" Type="http://schemas.openxmlformats.org/officeDocument/2006/relationships/slideLayout" Target="../slideLayouts/slideLayout33.xml"/><Relationship Id="rId2" Type="http://schemas.openxmlformats.org/officeDocument/2006/relationships/slideLayout" Target="../slideLayouts/slideLayout32.xml"/><Relationship Id="rId14" Type="http://schemas.openxmlformats.org/officeDocument/2006/relationships/theme" Target="../theme/theme4.xml"/><Relationship Id="rId13" Type="http://schemas.openxmlformats.org/officeDocument/2006/relationships/tags" Target="../tags/tag12.xml"/><Relationship Id="rId12" Type="http://schemas.openxmlformats.org/officeDocument/2006/relationships/tags" Target="../tags/tag11.xml"/><Relationship Id="rId11" Type="http://schemas.openxmlformats.org/officeDocument/2006/relationships/tags" Target="../tags/tag10.xml"/><Relationship Id="rId10" Type="http://schemas.openxmlformats.org/officeDocument/2006/relationships/slideLayout" Target="../slideLayouts/slideLayout40.xml"/><Relationship Id="rId1"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1027"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solidFill>
                <a:schemeClr val="tx1"/>
              </a:solidFill>
            </a:endParaRPr>
          </a:p>
        </p:txBody>
      </p:sp>
      <p:sp>
        <p:nvSpPr>
          <p:cNvPr id="2051"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350" strike="noStrike" noProof="1"/>
          </a:p>
        </p:txBody>
      </p:sp>
    </p:spTree>
  </p:cSld>
  <p:clrMap bg1="lt1" tx1="dk1" bg2="lt2" tx2="dk2" accent1="accent1" accent2="accent2" accent3="accent3" accent4="accent4" accent5="accent5" accent6="accent6" hlink="hlink" folHlink="folHlink"/>
  <p:sldLayoutIdLst>
    <p:sldLayoutId id="2147483660"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5285"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835" algn="l" defTabSz="685800"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3075"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71" r:id="rId1"/>
    <p:sldLayoutId id="2147483672" r:id="rId2"/>
    <p:sldLayoutId id="2147483673" r:id="rId3"/>
    <p:sldLayoutId id="2147483674" r:id="rId4"/>
    <p:sldLayoutId id="2147483675" r:id="rId5"/>
    <p:sldLayoutId id="2147483676" r:id="rId6"/>
    <p:sldLayoutId id="2147483677" r:id="rId7"/>
    <p:sldLayoutId id="2147483678" r:id="rId8"/>
    <p:sldLayoutId id="2147483679" r:id="rId9"/>
    <p:sldLayoutId id="2147483680"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pattFill prst="ltUpDiag">
          <a:fgClr>
            <a:srgbClr val="F2F2F2"/>
          </a:fgClr>
          <a:bgClr>
            <a:schemeClr val="bg1"/>
          </a:bgClr>
        </a:pattFill>
        <a:effectLst/>
      </p:bgPr>
    </p:bg>
    <p:spTree>
      <p:nvGrpSpPr>
        <p:cNvPr id="1" name=""/>
        <p:cNvGrpSpPr/>
        <p:nvPr/>
      </p:nvGrpSpPr>
      <p:grpSpPr/>
      <p:sp>
        <p:nvSpPr>
          <p:cNvPr id="8" name="箭头: V 形 7"/>
          <p:cNvSpPr/>
          <p:nvPr/>
        </p:nvSpPr>
        <p:spPr>
          <a:xfrm>
            <a:off x="196850" y="555625"/>
            <a:ext cx="377825" cy="431800"/>
          </a:xfrm>
          <a:prstGeom prst="chevron">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solidFill>
                <a:schemeClr val="tx1"/>
              </a:solidFill>
            </a:endParaRPr>
          </a:p>
        </p:txBody>
      </p:sp>
      <p:sp>
        <p:nvSpPr>
          <p:cNvPr id="4099" name="标题占位符 1"/>
          <p:cNvSpPr>
            <a:spLocks noGrp="1"/>
          </p:cNvSpPr>
          <p:nvPr>
            <p:ph type="title"/>
            <p:custDataLst>
              <p:tags r:id="rId11"/>
            </p:custDataLst>
          </p:nvPr>
        </p:nvSpPr>
        <p:spPr>
          <a:xfrm>
            <a:off x="628650" y="274638"/>
            <a:ext cx="7886700" cy="993775"/>
          </a:xfrm>
          <a:prstGeom prst="rect">
            <a:avLst/>
          </a:prstGeom>
          <a:noFill/>
          <a:ln w="9525">
            <a:noFill/>
          </a:ln>
        </p:spPr>
        <p:txBody>
          <a:bodyPr lIns="90000" tIns="46800" rIns="90000" bIns="46800" anchor="ctr"/>
          <a:p>
            <a:pPr lvl="0"/>
            <a:r>
              <a:rPr lang="zh-CN" altLang="en-US" dirty="0"/>
              <a:t>单击此处编辑母版标题样式</a:t>
            </a:r>
            <a:endParaRPr lang="zh-CN" altLang="en-US" dirty="0"/>
          </a:p>
        </p:txBody>
      </p:sp>
      <p:sp>
        <p:nvSpPr>
          <p:cNvPr id="3" name="文本占位符 2"/>
          <p:cNvSpPr>
            <a:spLocks noGrp="1"/>
          </p:cNvSpPr>
          <p:nvPr>
            <p:ph type="body" idx="1"/>
            <p:custDataLst>
              <p:tags r:id="rId12"/>
            </p:custDataLst>
          </p:nvPr>
        </p:nvSpPr>
        <p:spPr>
          <a:xfrm>
            <a:off x="628650" y="1370013"/>
            <a:ext cx="7886700" cy="3263900"/>
          </a:xfrm>
          <a:prstGeom prst="rect">
            <a:avLst/>
          </a:prstGeom>
        </p:spPr>
        <p:txBody>
          <a:bodyPr vert="horz" lIns="90000" tIns="46800" rIns="90000" bIns="46800" rtlCol="0">
            <a:normAutofit/>
          </a:bodyPr>
          <a:lstStyle/>
          <a:p>
            <a:pPr lvl="0" fontAlgn="auto"/>
            <a:r>
              <a:rPr lang="zh-CN" altLang="en-US" strike="noStrike" noProof="1" dirty="0"/>
              <a:t>单击此处编辑母版文本样式</a:t>
            </a:r>
            <a:endParaRPr lang="zh-CN" altLang="en-US" strike="noStrike" noProof="1" dirty="0"/>
          </a:p>
          <a:p>
            <a:pPr lvl="1" fontAlgn="auto"/>
            <a:r>
              <a:rPr lang="zh-CN" altLang="en-US" strike="noStrike" noProof="1" dirty="0"/>
              <a:t>第二级</a:t>
            </a:r>
            <a:endParaRPr lang="zh-CN" altLang="en-US" strike="noStrike" noProof="1" dirty="0"/>
          </a:p>
          <a:p>
            <a:pPr lvl="2" fontAlgn="auto"/>
            <a:r>
              <a:rPr lang="zh-CN" altLang="en-US" sz="1350" strike="noStrike" noProof="1" dirty="0"/>
              <a:t>第三级</a:t>
            </a:r>
            <a:endParaRPr lang="zh-CN" altLang="en-US" strike="noStrike" noProof="1" dirty="0"/>
          </a:p>
          <a:p>
            <a:pPr lvl="3" fontAlgn="auto"/>
            <a:r>
              <a:rPr lang="zh-CN" altLang="en-US" sz="1350" strike="noStrike" noProof="1" dirty="0"/>
              <a:t>第四级</a:t>
            </a:r>
            <a:endParaRPr lang="zh-CN" altLang="en-US" strike="noStrike" noProof="1" dirty="0"/>
          </a:p>
          <a:p>
            <a:pPr lvl="4" fontAlgn="auto"/>
            <a:r>
              <a:rPr lang="zh-CN" altLang="en-US" sz="1350" strike="noStrike" noProof="1" dirty="0"/>
              <a:t>第五级</a:t>
            </a:r>
            <a:endParaRPr lang="zh-CN" altLang="en-US" strike="noStrike" noProof="1" dirty="0"/>
          </a:p>
        </p:txBody>
      </p:sp>
      <p:sp>
        <p:nvSpPr>
          <p:cNvPr id="4" name="日期占位符 3"/>
          <p:cNvSpPr>
            <a:spLocks noGrp="1"/>
          </p:cNvSpPr>
          <p:nvPr>
            <p:ph type="dt" sz="half" idx="2"/>
          </p:nvPr>
        </p:nvSpPr>
        <p:spPr>
          <a:xfrm>
            <a:off x="628650" y="4767263"/>
            <a:ext cx="2057400" cy="274638"/>
          </a:xfrm>
          <a:prstGeom prst="rect">
            <a:avLst/>
          </a:prstGeom>
        </p:spPr>
        <p:txBody>
          <a:bodyPr vert="horz" lIns="90000" tIns="46800" rIns="90000" bIns="46800" rtlCol="0" anchor="ctr">
            <a:normAutofit/>
          </a:bodyPr>
          <a:lstStyle>
            <a:lvl1pPr algn="l">
              <a:defRPr sz="900">
                <a:solidFill>
                  <a:schemeClr val="bg1">
                    <a:lumMod val="50000"/>
                  </a:schemeClr>
                </a:solidFill>
              </a:defRPr>
            </a:lvl1pPr>
          </a:lstStyle>
          <a:p>
            <a:pPr fontAlgn="base"/>
            <a:fld id="{0488CED8-A2E1-4FD5-B2F5-D691BB24C91E}" type="datetimeFigureOut">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5" name="页脚占位符 4"/>
          <p:cNvSpPr>
            <a:spLocks noGrp="1"/>
          </p:cNvSpPr>
          <p:nvPr>
            <p:ph type="ftr" sz="quarter" idx="3"/>
          </p:nvPr>
        </p:nvSpPr>
        <p:spPr>
          <a:xfrm>
            <a:off x="3028950" y="4767263"/>
            <a:ext cx="3086100" cy="274638"/>
          </a:xfrm>
          <a:prstGeom prst="rect">
            <a:avLst/>
          </a:prstGeom>
        </p:spPr>
        <p:txBody>
          <a:bodyPr vert="horz" lIns="90000" tIns="46800" rIns="90000" bIns="46800" rtlCol="0" anchor="ctr">
            <a:normAutofit/>
          </a:bodyPr>
          <a:lstStyle>
            <a:lvl1pPr algn="ctr">
              <a:defRPr sz="900">
                <a:solidFill>
                  <a:schemeClr val="bg1">
                    <a:lumMod val="50000"/>
                  </a:schemeClr>
                </a:solidFill>
              </a:defRPr>
            </a:lvl1pPr>
          </a:lstStyle>
          <a:p>
            <a:pPr fontAlgn="base"/>
            <a:endParaRPr lang="zh-CN" altLang="en-US" strike="noStrike" noProof="1"/>
          </a:p>
        </p:txBody>
      </p:sp>
      <p:sp>
        <p:nvSpPr>
          <p:cNvPr id="6" name="灯片编号占位符 5"/>
          <p:cNvSpPr>
            <a:spLocks noGrp="1"/>
          </p:cNvSpPr>
          <p:nvPr>
            <p:ph type="sldNum" sz="quarter" idx="4"/>
          </p:nvPr>
        </p:nvSpPr>
        <p:spPr>
          <a:xfrm>
            <a:off x="6457950" y="4767263"/>
            <a:ext cx="2057400" cy="274638"/>
          </a:xfrm>
          <a:prstGeom prst="rect">
            <a:avLst/>
          </a:prstGeom>
        </p:spPr>
        <p:txBody>
          <a:bodyPr vert="horz" lIns="90000" tIns="46800" rIns="90000" bIns="46800" rtlCol="0" anchor="ctr">
            <a:normAutofit/>
          </a:bodyPr>
          <a:lstStyle>
            <a:lvl1pPr algn="r">
              <a:defRPr sz="900">
                <a:solidFill>
                  <a:schemeClr val="bg1">
                    <a:lumMod val="50000"/>
                  </a:schemeClr>
                </a:solidFill>
              </a:defRPr>
            </a:lvl1pPr>
          </a:lstStyle>
          <a:p>
            <a:pPr fontAlgn="base"/>
            <a:fld id="{1A5F2F5A-3577-40D0-9738-AC762F5E245E}" type="slidenum">
              <a:rPr lang="zh-CN" altLang="en-US" strike="noStrike" noProof="1" smtClean="0">
                <a:latin typeface="Arial" panose="020B0604020202020204" pitchFamily="34" charset="0"/>
                <a:ea typeface="宋体" panose="02010600030101010101" pitchFamily="2" charset="-122"/>
                <a:cs typeface="+mn-cs"/>
              </a:rPr>
            </a:fld>
            <a:endParaRPr lang="zh-CN" altLang="en-US" strike="noStrike" noProof="1"/>
          </a:p>
        </p:txBody>
      </p:sp>
      <p:sp>
        <p:nvSpPr>
          <p:cNvPr id="7" name="KSO_TEMPLATE" hidden="1"/>
          <p:cNvSpPr/>
          <p:nvPr>
            <p:custDataLst>
              <p:tags r:id="rId13"/>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fontAlgn="base"/>
            <a:endParaRPr lang="zh-CN" altLang="en-US" sz="100" strike="noStrike" noProof="1"/>
          </a:p>
        </p:txBody>
      </p:sp>
    </p:spTree>
  </p:cSld>
  <p:clrMap bg1="lt1" tx1="dk1" bg2="lt2" tx2="dk2" accent1="accent1" accent2="accent2" accent3="accent3" accent4="accent4" accent5="accent5" accent6="accent6" hlink="hlink" folHlink="folHlink"/>
  <p:sldLayoutIdLst>
    <p:sldLayoutId id="2147483682" r:id="rId1"/>
    <p:sldLayoutId id="2147483683" r:id="rId2"/>
    <p:sldLayoutId id="2147483684" r:id="rId3"/>
    <p:sldLayoutId id="2147483685" r:id="rId4"/>
    <p:sldLayoutId id="2147483686" r:id="rId5"/>
    <p:sldLayoutId id="2147483687" r:id="rId6"/>
    <p:sldLayoutId id="2147483688" r:id="rId7"/>
    <p:sldLayoutId id="2147483689" r:id="rId8"/>
    <p:sldLayoutId id="2147483690" r:id="rId9"/>
    <p:sldLayoutId id="2147483691" r:id="rId10"/>
  </p:sldLayoutIdLst>
  <p:hf sldNum="0"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10.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2.xml"/><Relationship Id="rId2" Type="http://schemas.openxmlformats.org/officeDocument/2006/relationships/tags" Target="../tags/tag36.xml"/><Relationship Id="rId1" Type="http://schemas.openxmlformats.org/officeDocument/2006/relationships/tags" Target="../tags/tag35.xml"/></Relationships>
</file>

<file path=ppt/slides/_rels/slide11.xml.rels><?xml version="1.0" encoding="UTF-8" standalone="yes"?>
<Relationships xmlns="http://schemas.openxmlformats.org/package/2006/relationships"><Relationship Id="rId4" Type="http://schemas.openxmlformats.org/officeDocument/2006/relationships/notesSlide" Target="../notesSlides/notesSlide10.xml"/><Relationship Id="rId3" Type="http://schemas.openxmlformats.org/officeDocument/2006/relationships/slideLayout" Target="../slideLayouts/slideLayout2.xml"/><Relationship Id="rId2" Type="http://schemas.openxmlformats.org/officeDocument/2006/relationships/tags" Target="../tags/tag38.xml"/><Relationship Id="rId1" Type="http://schemas.openxmlformats.org/officeDocument/2006/relationships/tags" Target="../tags/tag37.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2.xml"/><Relationship Id="rId1" Type="http://schemas.openxmlformats.org/officeDocument/2006/relationships/tags" Target="../tags/tag39.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2.xml"/><Relationship Id="rId1" Type="http://schemas.openxmlformats.org/officeDocument/2006/relationships/tags" Target="../tags/tag40.xml"/></Relationships>
</file>

<file path=ppt/slides/_rels/slide14.xml.rels><?xml version="1.0" encoding="UTF-8" standalone="yes"?>
<Relationships xmlns="http://schemas.openxmlformats.org/package/2006/relationships"><Relationship Id="rId4" Type="http://schemas.openxmlformats.org/officeDocument/2006/relationships/notesSlide" Target="../notesSlides/notesSlide13.xml"/><Relationship Id="rId3" Type="http://schemas.openxmlformats.org/officeDocument/2006/relationships/slideLayout" Target="../slideLayouts/slideLayout2.xml"/><Relationship Id="rId2" Type="http://schemas.openxmlformats.org/officeDocument/2006/relationships/tags" Target="../tags/tag42.xml"/><Relationship Id="rId1" Type="http://schemas.openxmlformats.org/officeDocument/2006/relationships/tags" Target="../tags/tag41.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tags" Target="../tags/tag43.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2.xml"/><Relationship Id="rId1" Type="http://schemas.openxmlformats.org/officeDocument/2006/relationships/tags" Target="../tags/tag4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tags" Target="../tags/tag4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2.xml"/><Relationship Id="rId1" Type="http://schemas.openxmlformats.org/officeDocument/2006/relationships/tags" Target="../tags/tag46.xml"/></Relationships>
</file>

<file path=ppt/slides/_rels/slide19.xml.rels><?xml version="1.0" encoding="UTF-8" standalone="yes"?>
<Relationships xmlns="http://schemas.openxmlformats.org/package/2006/relationships"><Relationship Id="rId5" Type="http://schemas.openxmlformats.org/officeDocument/2006/relationships/notesSlide" Target="../notesSlides/notesSlide18.xml"/><Relationship Id="rId4" Type="http://schemas.openxmlformats.org/officeDocument/2006/relationships/slideLayout" Target="../slideLayouts/slideLayout3.xml"/><Relationship Id="rId3" Type="http://schemas.openxmlformats.org/officeDocument/2006/relationships/tags" Target="../tags/tag49.xml"/><Relationship Id="rId2" Type="http://schemas.openxmlformats.org/officeDocument/2006/relationships/tags" Target="../tags/tag48.xml"/><Relationship Id="rId1" Type="http://schemas.openxmlformats.org/officeDocument/2006/relationships/tags" Target="../tags/tag47.xml"/></Relationships>
</file>

<file path=ppt/slides/_rels/slide2.xml.rels><?xml version="1.0" encoding="UTF-8" standalone="yes"?>
<Relationships xmlns="http://schemas.openxmlformats.org/package/2006/relationships"><Relationship Id="rId7" Type="http://schemas.openxmlformats.org/officeDocument/2006/relationships/notesSlide" Target="../notesSlides/notesSlide1.xml"/><Relationship Id="rId6" Type="http://schemas.openxmlformats.org/officeDocument/2006/relationships/slideLayout" Target="../slideLayouts/slideLayout7.xml"/><Relationship Id="rId5" Type="http://schemas.openxmlformats.org/officeDocument/2006/relationships/tags" Target="../tags/tag18.xml"/><Relationship Id="rId4" Type="http://schemas.openxmlformats.org/officeDocument/2006/relationships/tags" Target="../tags/tag17.xml"/><Relationship Id="rId3" Type="http://schemas.openxmlformats.org/officeDocument/2006/relationships/tags" Target="../tags/tag16.xml"/><Relationship Id="rId2" Type="http://schemas.openxmlformats.org/officeDocument/2006/relationships/tags" Target="../tags/tag15.xml"/><Relationship Id="rId1" Type="http://schemas.openxmlformats.org/officeDocument/2006/relationships/tags" Target="../tags/tag14.xml"/></Relationships>
</file>

<file path=ppt/slides/_rels/slide20.xml.rels><?xml version="1.0" encoding="UTF-8" standalone="yes"?>
<Relationships xmlns="http://schemas.openxmlformats.org/package/2006/relationships"><Relationship Id="rId5" Type="http://schemas.openxmlformats.org/officeDocument/2006/relationships/notesSlide" Target="../notesSlides/notesSlide19.xml"/><Relationship Id="rId4" Type="http://schemas.openxmlformats.org/officeDocument/2006/relationships/slideLayout" Target="../slideLayouts/slideLayout11.xml"/><Relationship Id="rId3" Type="http://schemas.openxmlformats.org/officeDocument/2006/relationships/tags" Target="../tags/tag52.xml"/><Relationship Id="rId2" Type="http://schemas.openxmlformats.org/officeDocument/2006/relationships/tags" Target="../tags/tag51.xml"/><Relationship Id="rId1" Type="http://schemas.openxmlformats.org/officeDocument/2006/relationships/tags" Target="../tags/tag50.xml"/></Relationships>
</file>

<file path=ppt/slides/_rels/slide3.xml.rels><?xml version="1.0" encoding="UTF-8" standalone="yes"?>
<Relationships xmlns="http://schemas.openxmlformats.org/package/2006/relationships"><Relationship Id="rId5" Type="http://schemas.openxmlformats.org/officeDocument/2006/relationships/notesSlide" Target="../notesSlides/notesSlide2.xml"/><Relationship Id="rId4" Type="http://schemas.openxmlformats.org/officeDocument/2006/relationships/slideLayout" Target="../slideLayouts/slideLayout2.xml"/><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tags" Target="../tags/tag19.xml"/></Relationships>
</file>

<file path=ppt/slides/_rels/slide4.xml.rels><?xml version="1.0" encoding="UTF-8" standalone="yes"?>
<Relationships xmlns="http://schemas.openxmlformats.org/package/2006/relationships"><Relationship Id="rId4" Type="http://schemas.openxmlformats.org/officeDocument/2006/relationships/notesSlide" Target="../notesSlides/notesSlide3.xml"/><Relationship Id="rId3" Type="http://schemas.openxmlformats.org/officeDocument/2006/relationships/slideLayout" Target="../slideLayouts/slideLayout2.xml"/><Relationship Id="rId2" Type="http://schemas.openxmlformats.org/officeDocument/2006/relationships/tags" Target="../tags/tag23.xml"/><Relationship Id="rId1" Type="http://schemas.openxmlformats.org/officeDocument/2006/relationships/tags" Target="../tags/tag22.xml"/></Relationships>
</file>

<file path=ppt/slides/_rels/slide5.xml.rels><?xml version="1.0" encoding="UTF-8" standalone="yes"?>
<Relationships xmlns="http://schemas.openxmlformats.org/package/2006/relationships"><Relationship Id="rId4" Type="http://schemas.openxmlformats.org/officeDocument/2006/relationships/notesSlide" Target="../notesSlides/notesSlide4.xml"/><Relationship Id="rId3" Type="http://schemas.openxmlformats.org/officeDocument/2006/relationships/slideLayout" Target="../slideLayouts/slideLayout2.xml"/><Relationship Id="rId2" Type="http://schemas.openxmlformats.org/officeDocument/2006/relationships/tags" Target="../tags/tag25.xml"/><Relationship Id="rId1" Type="http://schemas.openxmlformats.org/officeDocument/2006/relationships/tags" Target="../tags/tag24.xml"/></Relationships>
</file>

<file path=ppt/slides/_rels/slide6.xml.rels><?xml version="1.0" encoding="UTF-8" standalone="yes"?>
<Relationships xmlns="http://schemas.openxmlformats.org/package/2006/relationships"><Relationship Id="rId4" Type="http://schemas.openxmlformats.org/officeDocument/2006/relationships/notesSlide" Target="../notesSlides/notesSlide5.xml"/><Relationship Id="rId3" Type="http://schemas.openxmlformats.org/officeDocument/2006/relationships/slideLayout" Target="../slideLayouts/slideLayout2.xml"/><Relationship Id="rId2" Type="http://schemas.openxmlformats.org/officeDocument/2006/relationships/tags" Target="../tags/tag27.xml"/><Relationship Id="rId1" Type="http://schemas.openxmlformats.org/officeDocument/2006/relationships/tags" Target="../tags/tag26.xml"/></Relationships>
</file>

<file path=ppt/slides/_rels/slide7.xml.rels><?xml version="1.0" encoding="UTF-8" standalone="yes"?>
<Relationships xmlns="http://schemas.openxmlformats.org/package/2006/relationships"><Relationship Id="rId4" Type="http://schemas.openxmlformats.org/officeDocument/2006/relationships/notesSlide" Target="../notesSlides/notesSlide6.xml"/><Relationship Id="rId3" Type="http://schemas.openxmlformats.org/officeDocument/2006/relationships/slideLayout" Target="../slideLayouts/slideLayout2.xml"/><Relationship Id="rId2" Type="http://schemas.openxmlformats.org/officeDocument/2006/relationships/tags" Target="../tags/tag29.xml"/><Relationship Id="rId1" Type="http://schemas.openxmlformats.org/officeDocument/2006/relationships/tags" Target="../tags/tag28.xml"/></Relationships>
</file>

<file path=ppt/slides/_rels/slide8.xml.rels><?xml version="1.0" encoding="UTF-8" standalone="yes"?>
<Relationships xmlns="http://schemas.openxmlformats.org/package/2006/relationships"><Relationship Id="rId4" Type="http://schemas.openxmlformats.org/officeDocument/2006/relationships/notesSlide" Target="../notesSlides/notesSlide7.xml"/><Relationship Id="rId3" Type="http://schemas.openxmlformats.org/officeDocument/2006/relationships/slideLayout" Target="../slideLayouts/slideLayout2.xml"/><Relationship Id="rId2" Type="http://schemas.openxmlformats.org/officeDocument/2006/relationships/tags" Target="../tags/tag31.xml"/><Relationship Id="rId1" Type="http://schemas.openxmlformats.org/officeDocument/2006/relationships/tags" Target="../tags/tag30.xml"/></Relationships>
</file>

<file path=ppt/slides/_rels/slide9.xml.rels><?xml version="1.0" encoding="UTF-8" standalone="yes"?>
<Relationships xmlns="http://schemas.openxmlformats.org/package/2006/relationships"><Relationship Id="rId5" Type="http://schemas.openxmlformats.org/officeDocument/2006/relationships/notesSlide" Target="../notesSlides/notesSlide8.xml"/><Relationship Id="rId4" Type="http://schemas.openxmlformats.org/officeDocument/2006/relationships/slideLayout" Target="../slideLayouts/slideLayout2.xml"/><Relationship Id="rId3" Type="http://schemas.openxmlformats.org/officeDocument/2006/relationships/tags" Target="../tags/tag34.xml"/><Relationship Id="rId2" Type="http://schemas.openxmlformats.org/officeDocument/2006/relationships/tags" Target="../tags/tag33.xml"/><Relationship Id="rId1" Type="http://schemas.openxmlformats.org/officeDocument/2006/relationships/tags" Target="../tags/tag3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074" name="标题 3073"/>
          <p:cNvSpPr>
            <a:spLocks noGrp="1"/>
          </p:cNvSpPr>
          <p:nvPr>
            <p:ph type="ctrTitle" hasCustomPrompt="1"/>
          </p:nvPr>
        </p:nvSpPr>
        <p:spPr>
          <a:xfrm>
            <a:off x="47625" y="763588"/>
            <a:ext cx="9050338" cy="3038475"/>
          </a:xfrm>
        </p:spPr>
        <p:txBody>
          <a:bodyPr anchor="ctr">
            <a:normAutofit fontScale="90000"/>
          </a:bodyPr>
          <a:p>
            <a:pPr marL="0" marR="0" indent="0" algn="ctr" defTabSz="914400" rtl="0" eaLnBrk="1" fontAlgn="auto" latinLnBrk="0" hangingPunct="1">
              <a:lnSpc>
                <a:spcPct val="90000"/>
              </a:lnSpc>
              <a:spcBef>
                <a:spcPct val="0"/>
              </a:spcBef>
              <a:spcAft>
                <a:spcPct val="0"/>
              </a:spcAft>
              <a:buClrTx/>
              <a:buSzTx/>
              <a:buFontTx/>
              <a:buNone/>
            </a:pPr>
            <a:r>
              <a:rPr kumimoji="0" lang="zh-CN" altLang="en-US" sz="36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高职院校高质量发展的根本出路在于改革创新</a:t>
            </a:r>
            <a:br>
              <a:rPr kumimoji="0" lang="zh-CN" altLang="en-US" sz="32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br>
            <a:br>
              <a:rPr kumimoji="0" lang="zh-CN" altLang="en-US" sz="32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a:t>
            </a: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sym typeface="+mn-ea"/>
              </a:rPr>
              <a:t>国家职业教育改革实施方案</a:t>
            </a:r>
            <a:r>
              <a:rPr kumimoji="0" lang="zh-CN" altLang="en-US" sz="2000" b="1" i="0" u="none" strike="noStrike" kern="1200" cap="none" spc="0" normalizeH="0" baseline="0" noProof="1">
                <a:solidFill>
                  <a:srgbClr val="1482AC"/>
                </a:solidFill>
                <a:effectLst>
                  <a:outerShdw blurRad="38100" dist="38100" dir="2700000">
                    <a:srgbClr val="000000"/>
                  </a:outerShdw>
                </a:effectLst>
                <a:latin typeface="+mj-lt"/>
                <a:ea typeface="宋体" panose="02010600030101010101" pitchFamily="2" charset="-122"/>
                <a:cs typeface="+mj-cs"/>
              </a:rPr>
              <a:t>》学习体会</a:t>
            </a: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zh-CN" sz="2500" b="1" i="0" u="none" strike="noStrike" kern="1200" cap="none" spc="0" normalizeH="0" baseline="0" noProof="1">
                <a:solidFill>
                  <a:srgbClr val="1482AC"/>
                </a:solidFill>
                <a:effectLst>
                  <a:outerShdw blurRad="38100" dist="38100" dir="2700000">
                    <a:srgbClr val="000000"/>
                  </a:outerShdw>
                </a:effectLst>
                <a:latin typeface="楷体_GB2312" charset="-122"/>
                <a:ea typeface="楷体_GB2312" charset="-122"/>
                <a:cs typeface="+mj-cs"/>
              </a:rPr>
              <a:t>王 耿 升</a:t>
            </a:r>
            <a:br>
              <a:rPr lang="zh-CN" altLang="en-US" sz="3000" kern="1200">
                <a:solidFill>
                  <a:srgbClr val="1482AC"/>
                </a:solidFill>
                <a:effectLst>
                  <a:outerShdw blurRad="38100" dist="38100" dir="2700000">
                    <a:srgbClr val="000000"/>
                  </a:outerShdw>
                </a:effectLst>
                <a:latin typeface="+mj-lt"/>
                <a:ea typeface="宋体" panose="02010600030101010101" pitchFamily="2" charset="-122"/>
                <a:cs typeface="+mj-cs"/>
              </a:rPr>
            </a:br>
            <a:br>
              <a:rPr lang="en-US" altLang="zh-CN" sz="3000" kern="1200">
                <a:solidFill>
                  <a:srgbClr val="1482AC"/>
                </a:solidFill>
                <a:effectLst>
                  <a:outerShdw blurRad="38100" dist="38100" dir="2700000">
                    <a:srgbClr val="000000"/>
                  </a:outerShdw>
                </a:effectLst>
                <a:latin typeface="+mj-lt"/>
                <a:ea typeface="宋体" panose="02010600030101010101" pitchFamily="2" charset="-122"/>
                <a:cs typeface="+mj-cs"/>
              </a:rPr>
            </a:br>
            <a:r>
              <a:rPr kumimoji="0" lang="zh-CN" altLang="zh-CN" sz="2500" b="1" i="0" u="none" strike="noStrike" kern="1200" cap="none" spc="0" normalizeH="0" baseline="0" noProof="1">
                <a:solidFill>
                  <a:srgbClr val="1482AC"/>
                </a:solidFill>
                <a:effectLst>
                  <a:outerShdw blurRad="38100" dist="38100" dir="2700000">
                    <a:srgbClr val="000000"/>
                  </a:outerShdw>
                </a:effectLst>
                <a:latin typeface="宋体" panose="02010600030101010101" pitchFamily="2" charset="-122"/>
                <a:ea typeface="宋体" panose="02010600030101010101" pitchFamily="2" charset="-122"/>
                <a:cs typeface="+mj-cs"/>
              </a:rPr>
              <a:t>2019.</a:t>
            </a:r>
            <a:r>
              <a:rPr kumimoji="0" lang="en-US" altLang="zh-CN" sz="2500" b="1" i="0" u="none" strike="noStrike" kern="1200" cap="none" spc="0" normalizeH="0" baseline="0" noProof="1">
                <a:solidFill>
                  <a:srgbClr val="1482AC"/>
                </a:solidFill>
                <a:effectLst>
                  <a:outerShdw blurRad="38100" dist="38100" dir="2700000">
                    <a:srgbClr val="000000"/>
                  </a:outerShdw>
                </a:effectLst>
                <a:latin typeface="宋体" panose="02010600030101010101" pitchFamily="2" charset="-122"/>
                <a:ea typeface="宋体" panose="02010600030101010101" pitchFamily="2" charset="-122"/>
                <a:cs typeface="+mj-cs"/>
              </a:rPr>
              <a:t>4</a:t>
            </a:r>
            <a:br>
              <a:rPr lang="en-US" altLang="zh-CN" sz="2400" kern="1200">
                <a:solidFill>
                  <a:srgbClr val="1482AC"/>
                </a:solidFill>
                <a:effectLst>
                  <a:outerShdw blurRad="38100" dist="38100" dir="2700000">
                    <a:srgbClr val="000000"/>
                  </a:outerShdw>
                </a:effectLst>
                <a:latin typeface="+mj-lt"/>
                <a:ea typeface="宋体" panose="02010600030101010101" pitchFamily="2" charset="-122"/>
                <a:cs typeface="+mj-cs"/>
              </a:rPr>
            </a:br>
            <a:endParaRPr kumimoji="0" lang="zh-CN" altLang="zh-CN" sz="2400" b="1" i="0" u="none" strike="noStrike" kern="1200" cap="none" spc="0" normalizeH="0" baseline="0" noProof="1" dirty="0">
              <a:solidFill>
                <a:srgbClr val="1482AC"/>
              </a:solidFill>
              <a:effectLst>
                <a:outerShdw blurRad="38100" dist="38100" dir="2700000">
                  <a:srgbClr val="000000"/>
                </a:outerShdw>
              </a:effectLst>
              <a:latin typeface="+mj-lt"/>
              <a:ea typeface="宋体" panose="02010600030101010101" pitchFamily="2" charset="-122"/>
              <a:cs typeface="+mj-cs"/>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4273" name="标题 1"/>
          <p:cNvSpPr>
            <a:spLocks noGrp="1"/>
          </p:cNvSpPr>
          <p:nvPr>
            <p:ph type="title"/>
            <p:custDataLst>
              <p:tags r:id="rId1"/>
            </p:custDataLst>
          </p:nvPr>
        </p:nvSpPr>
        <p:spPr>
          <a:ln/>
        </p:spPr>
        <p:txBody>
          <a:bodyPr vert="horz" wrap="square" lIns="51443" tIns="25721" rIns="51443" bIns="25721" anchor="ctr"/>
          <a:p>
            <a:r>
              <a:rPr lang="en-US" altLang="zh-CN" sz="2800"/>
              <a:t>    </a:t>
            </a:r>
            <a:r>
              <a:rPr lang="zh-CN" altLang="en-US" sz="2800" dirty="0">
                <a:solidFill>
                  <a:schemeClr val="accent2"/>
                </a:solidFill>
              </a:rPr>
              <a:t>三、高职院校深化改革的重点领域和关键环节</a:t>
            </a:r>
            <a:endParaRPr lang="zh-CN" altLang="en-US" sz="2800" dirty="0">
              <a:solidFill>
                <a:schemeClr val="accent2"/>
              </a:solidFill>
            </a:endParaRPr>
          </a:p>
        </p:txBody>
      </p:sp>
      <p:sp>
        <p:nvSpPr>
          <p:cNvPr id="35842" name="内容占位符 3"/>
          <p:cNvSpPr/>
          <p:nvPr>
            <p:ph idx="1"/>
          </p:nvPr>
        </p:nvSpPr>
        <p:spPr>
          <a:xfrm>
            <a:off x="733425" y="912813"/>
            <a:ext cx="7507288" cy="3500438"/>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办学理念上，深刻理解</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“对接科技发展趋势和市场需求”</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的精神内涵</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对接科技发展趋势，就是要密切关注行业企业前沿动态，做出有前瞻性的分析判断。</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对接市场需求，不仅要掌握现实的需求，更重要的是要分析研究未来潜在的需求。</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办学体制上，提前谋划、积极应对</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“由政府举办为主向政府统筹管理、社会多元办学的格局转变”</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给学校工作带来的严峻挑战。</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是单纯依靠政府（举办者）？还是多方汇聚资源？</a:t>
            </a:r>
            <a:endParaRPr kumimoji="0" lang="zh-CN" altLang="en-US" sz="14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endParaRPr kumimoji="0" lang="zh-CN" altLang="en-US" sz="14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2"/>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3"/>
          <p:cNvSpPr/>
          <p:nvPr>
            <p:ph idx="1"/>
          </p:nvPr>
        </p:nvSpPr>
        <p:spPr>
          <a:xfrm>
            <a:off x="733425" y="309563"/>
            <a:ext cx="7507288" cy="4532313"/>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办学模式上，率先落实</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“由参照普通教育办学模式向企业社会参与、专业特色鲜明的类型教育转变（实践性教学课时占总课时一半以上，顶岗实习时间一般为6个月）”</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必须突出职业性、实践性</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深入研究</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岗位需求、个性化确定</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培养目标</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人才定位上，提前开展</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“建立1+X制度”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的调研论证工作</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一定专业理论基础、宽口径、复合型    精准定位</a:t>
            </a:r>
            <a:r>
              <a:rPr kumimoji="0" lang="en-US" altLang="zh-CN"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“X”</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285750" algn="just" defTabSz="685800" rtl="0" eaLnBrk="1" fontAlgn="auto" latinLnBrk="0" hangingPunct="1">
              <a:lnSpc>
                <a:spcPts val="2500"/>
              </a:lnSpc>
              <a:spcBef>
                <a:spcPts val="100"/>
              </a:spcBef>
              <a:spcAft>
                <a:spcPct val="0"/>
              </a:spcAft>
              <a:buClr>
                <a:srgbClr val="2683C6"/>
              </a:buClr>
              <a:buSzTx/>
              <a:buFont typeface="Wingdings" panose="05000000000000000000" charset="0"/>
              <a:buChar char="u"/>
            </a:pPr>
            <a:r>
              <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培养方式上，围绕</a:t>
            </a:r>
            <a:r>
              <a:rPr kumimoji="0" lang="zh-CN" altLang="zh-CN"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“健全德技并修、工学结合的育人机制”</a:t>
            </a:r>
            <a:r>
              <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的要求，深入研究立德强技、工学结合的实现方式</a:t>
            </a:r>
            <a:endParaRPr kumimoji="0" lang="zh-CN"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如何把立德树人落到实处</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如何切实提高学生的技能水平</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如何实现</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工</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与</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学</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的有机结合</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842" name="内容占位符 3"/>
          <p:cNvSpPr/>
          <p:nvPr>
            <p:ph idx="1"/>
          </p:nvPr>
        </p:nvSpPr>
        <p:spPr>
          <a:xfrm>
            <a:off x="733425" y="596900"/>
            <a:ext cx="7507288" cy="4532313"/>
          </a:xfrm>
          <a:noFill/>
          <a:ln>
            <a:noFill/>
          </a:ln>
        </p:spPr>
        <p:txBody>
          <a:bodyPr lIns="90000" tIns="46800" rIns="90000" bIns="46800" anchor="t">
            <a:noAutofit/>
          </a:bodyPr>
          <a:p>
            <a:pPr marL="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办学路径上，真正把</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“深化产教融合、校企合作”</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从挂在墙上的口号变为兴校育人的生动实践</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企业（行业、产业）调研应该成为人才培养的起点</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人才培养方案的制定必须有企业的深度参与</a:t>
            </a:r>
            <a:r>
              <a:rPr kumimoji="0" lang="en-US" altLang="zh-CN"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必须落实到教学活动中</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17145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None/>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 协同育人、协同办学、协同创新真正体现到每一个专业</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学校功能上，破除传统思维，坚持</a:t>
            </a:r>
            <a:r>
              <a:rPr kumimoji="0" lang="zh-CN" altLang="en-US" sz="16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sym typeface="+mn-ea"/>
              </a:rPr>
              <a:t>“学历教育与职业培训并举，全日制与非全日制并重”</a:t>
            </a: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，育训结合、长短结合、内外结合，充分拓展学校的功能</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a:p>
            <a:pPr marL="457200" marR="0" indent="0" algn="just" defTabSz="685800" rtl="0" eaLnBrk="1" fontAlgn="auto" latinLnBrk="0" hangingPunct="1">
              <a:lnSpc>
                <a:spcPts val="3000"/>
              </a:lnSpc>
              <a:spcBef>
                <a:spcPts val="100"/>
              </a:spcBef>
              <a:spcAft>
                <a:spcPct val="0"/>
              </a:spcAft>
              <a:buClr>
                <a:srgbClr val="2683C6"/>
              </a:buClr>
              <a:buSzTx/>
              <a:buFont typeface="Wingdings" panose="05000000000000000000" charset="0"/>
              <a:buChar char="u"/>
            </a:pPr>
            <a:r>
              <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rPr>
              <a:t> 核心要素上，抓住关键，突出重点，多措并举打造高水平“双师型”教师队伍</a:t>
            </a:r>
            <a:endParaRPr kumimoji="0" lang="zh-CN" altLang="en-US" sz="16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sym typeface="+mn-ea"/>
            </a:endParaRPr>
          </a:p>
        </p:txBody>
      </p:sp>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0417" name="内容占位符 2"/>
          <p:cNvSpPr/>
          <p:nvPr>
            <p:ph idx="1"/>
          </p:nvPr>
        </p:nvSpPr>
        <p:spPr>
          <a:xfrm>
            <a:off x="412750" y="1370013"/>
            <a:ext cx="8296275" cy="3263900"/>
          </a:xfrm>
          <a:noFill/>
          <a:ln>
            <a:noFill/>
          </a:ln>
        </p:spPr>
        <p:txBody>
          <a:bodyPr lIns="90000" tIns="46800" rIns="90000" bIns="46800" anchor="t">
            <a:normAutofit fontScale="90000"/>
          </a:bodyPr>
          <a:p>
            <a:pPr marL="0" marR="0" indent="0" algn="l"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en-US" altLang="zh-CN" sz="1800" b="1" i="0" u="none" strike="noStrike" kern="1200" cap="none" spc="0" normalizeH="0" baseline="0" noProof="1">
                <a:solidFill>
                  <a:schemeClr val="tx1"/>
                </a:solidFill>
                <a:latin typeface="黑体" panose="02010609060101010101" pitchFamily="49" charset="-122"/>
                <a:ea typeface="+mn-ea"/>
                <a:cs typeface="+mn-cs"/>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高职院校需要创新的方面很多，核心是教学领域的创新，关键在于解放思想，破除因循守旧、僵化保守，正确处理好国家标准与具体实际的结合问题。</a:t>
            </a:r>
            <a:endParaRPr kumimoji="0" lang="zh-CN" altLang="en-US" sz="1800" b="1" i="0" u="none" strike="noStrike" kern="1200" cap="none" spc="0" normalizeH="0" baseline="0" noProof="1">
              <a:solidFill>
                <a:schemeClr val="tx1"/>
              </a:solidFill>
              <a:latin typeface="黑体" panose="02010609060101010101" pitchFamily="49" charset="-122"/>
              <a:ea typeface="+mn-ea"/>
              <a:cs typeface="+mn-cs"/>
            </a:endParaRPr>
          </a:p>
          <a:p>
            <a:pPr marL="0" marR="0" indent="0" algn="l"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en-US" altLang="zh-CN" sz="1800" b="1" i="0" u="none" strike="noStrike" kern="1200" cap="none" spc="0" normalizeH="0" baseline="0" noProof="1">
                <a:solidFill>
                  <a:schemeClr val="tx1"/>
                </a:solidFill>
                <a:latin typeface="黑体" panose="02010609060101010101" pitchFamily="49" charset="-122"/>
                <a:ea typeface="+mn-ea"/>
                <a:cs typeface="+mn-cs"/>
              </a:rPr>
              <a:t> 1.</a:t>
            </a:r>
            <a:r>
              <a:rPr kumimoji="0" lang="zh-CN" altLang="en-US" sz="1800" b="1" i="0" u="none" strike="noStrike" kern="1200" cap="none" spc="0" normalizeH="0" baseline="0" noProof="1">
                <a:solidFill>
                  <a:schemeClr val="tx1"/>
                </a:solidFill>
                <a:latin typeface="黑体" panose="02010609060101010101" pitchFamily="49" charset="-122"/>
                <a:ea typeface="+mn-ea"/>
                <a:cs typeface="+mn-cs"/>
              </a:rPr>
              <a:t>专业</a:t>
            </a:r>
            <a:endParaRPr kumimoji="0" lang="zh-CN" altLang="en-US" sz="1800" b="0"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紧盯一线岗位和业态的变化趋势，及时调整专业设置或专业方向，采取跨界、融合、协同的方法开展专业建设。</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“健全专业设置定期评估机制，强化地方引导本区域职业院校优化专业设置的职责，每5年修订一次职业院校专业目录，学校依据目录灵活自主设置专业，每年调整一次专业。”</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“在学前教育、护理、养老服务、健康服务、现代服务业等领域，扩大对初中毕业生实行中高职贯通培养的招生规模。”</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endParaRPr>
          </a:p>
          <a:p>
            <a:pPr marL="0" marR="0" indent="0" algn="just" defTabSz="685800" rtl="0" eaLnBrk="1" fontAlgn="base" latinLnBrk="0" hangingPunct="1">
              <a:lnSpc>
                <a:spcPts val="2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mn-cs"/>
              </a:rPr>
              <a:t>    ——</a:t>
            </a:r>
            <a:r>
              <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rPr>
              <a:t>“启动实施中国特色高水平高等职业学校和专业建设计划，建设一批引领改革、支撑发展、中国特色、世界水平的高等职业学校和骨干专业（群）。”</a:t>
            </a:r>
            <a:endParaRPr kumimoji="0" lang="zh-CN" altLang="en-US" sz="1800" b="1" i="0" u="none" strike="noStrike" kern="1200" cap="none" spc="0" normalizeH="0" baseline="0" noProof="1">
              <a:solidFill>
                <a:srgbClr val="FF0000"/>
              </a:solidFill>
              <a:latin typeface="宋体" panose="02010600030101010101" pitchFamily="2" charset="-122"/>
              <a:ea typeface="宋体" panose="02010600030101010101" pitchFamily="2" charset="-122"/>
              <a:cs typeface="+mn-cs"/>
            </a:endParaRPr>
          </a:p>
        </p:txBody>
      </p:sp>
      <p:sp>
        <p:nvSpPr>
          <p:cNvPr id="60418" name="标题 1"/>
          <p:cNvSpPr>
            <a:spLocks noGrp="1"/>
          </p:cNvSpPr>
          <p:nvPr>
            <p:ph type="title"/>
            <p:custDataLst>
              <p:tags r:id="rId1"/>
            </p:custDataLst>
          </p:nvPr>
        </p:nvSpPr>
        <p:spPr>
          <a:ln/>
        </p:spPr>
        <p:txBody>
          <a:bodyPr vert="horz" wrap="square" lIns="51443" tIns="25721" rIns="51443" bIns="25721" anchor="ctr"/>
          <a:p>
            <a:r>
              <a:rPr lang="en-US" altLang="zh-CN"/>
              <a:t>    </a:t>
            </a:r>
            <a:r>
              <a:rPr lang="zh-CN" altLang="en-US" sz="2800" dirty="0">
                <a:solidFill>
                  <a:schemeClr val="accent2"/>
                </a:solidFill>
              </a:rPr>
              <a:t>四、高职院校创新发展的路径和方法</a:t>
            </a:r>
            <a:endParaRPr lang="zh-CN" altLang="en-US" sz="2800" dirty="0">
              <a:solidFill>
                <a:schemeClr val="accent2"/>
              </a:solidFill>
            </a:endParaRPr>
          </a:p>
        </p:txBody>
      </p:sp>
    </p:spTree>
    <p:custDataLst>
      <p:tags r:id="rId2"/>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2465" name="内容占位符 2"/>
          <p:cNvSpPr/>
          <p:nvPr>
            <p:ph idx="1"/>
          </p:nvPr>
        </p:nvSpPr>
        <p:spPr>
          <a:xfrm>
            <a:off x="708025" y="909638"/>
            <a:ext cx="7853363" cy="3263900"/>
          </a:xfrm>
          <a:noFill/>
          <a:ln>
            <a:noFill/>
          </a:ln>
        </p:spPr>
        <p:txBody>
          <a:bodyPr lIns="90000" tIns="46800" rIns="90000" bIns="46800" anchor="t"/>
          <a:p>
            <a:pPr marL="0" indent="0" defTabSz="685800" fontAlgn="base">
              <a:lnSpc>
                <a:spcPts val="3600"/>
              </a:lnSpc>
              <a:spcBef>
                <a:spcPts val="100"/>
              </a:spcBef>
              <a:spcAft>
                <a:spcPct val="0"/>
              </a:spcAft>
              <a:buNone/>
            </a:pPr>
            <a:r>
              <a:rPr lang="en-US" altLang="zh-CN" sz="2000" b="1" kern="1200" baseline="0">
                <a:latin typeface="黑体" panose="02010609060101010101" pitchFamily="49" charset="-122"/>
                <a:ea typeface="+mn-ea"/>
                <a:cs typeface="+mn-cs"/>
                <a:sym typeface="黑体" panose="02010609060101010101" pitchFamily="49" charset="-122"/>
              </a:rPr>
              <a:t>    </a:t>
            </a:r>
            <a:r>
              <a:rPr lang="zh-CN" altLang="en-US" sz="2000" b="1" kern="1200" baseline="0">
                <a:latin typeface="黑体" panose="02010609060101010101" pitchFamily="49" charset="-122"/>
                <a:ea typeface="+mn-ea"/>
                <a:cs typeface="+mn-cs"/>
                <a:sym typeface="黑体" panose="02010609060101010101" pitchFamily="49" charset="-122"/>
              </a:rPr>
              <a:t>2</a:t>
            </a:r>
            <a:r>
              <a:rPr lang="en-US" altLang="zh-CN" sz="2000" b="1" kern="1200" baseline="0">
                <a:latin typeface="黑体" panose="02010609060101010101" pitchFamily="49" charset="-122"/>
                <a:ea typeface="+mn-ea"/>
                <a:cs typeface="+mn-cs"/>
                <a:sym typeface="黑体" panose="02010609060101010101" pitchFamily="49" charset="-122"/>
              </a:rPr>
              <a:t>.</a:t>
            </a:r>
            <a:r>
              <a:rPr lang="zh-CN" altLang="en-US" sz="2000" b="1" kern="1200" baseline="0">
                <a:latin typeface="黑体" panose="02010609060101010101" pitchFamily="49" charset="-122"/>
                <a:ea typeface="+mn-ea"/>
                <a:cs typeface="+mn-cs"/>
                <a:sym typeface="黑体" panose="02010609060101010101" pitchFamily="49" charset="-122"/>
              </a:rPr>
              <a:t>课程</a:t>
            </a:r>
            <a:endParaRPr lang="zh-CN" altLang="en-US" sz="2000"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课程体系的构建，需要进行大胆的突破，既要遵循国家专业教学标准、课程标准的基本要求，又要结合实际进行合理的取舍。选择课程基本的原则应该是：从现代岗位需求出发，逆向推导，正向实施，确实需要则留，可有可无则舍，急需而又缺失则补。实践性教学课时调整到一半以上以后，课程体系的重构必然成为一个重要的课题。</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a:latin typeface="宋体" panose="02010600030101010101" pitchFamily="2" charset="-122"/>
                <a:ea typeface="宋体" panose="02010600030101010101" pitchFamily="2" charset="-122"/>
                <a:cs typeface="+mn-cs"/>
              </a:rPr>
              <a:t>    —— 深入研究《职业大典》，高度关注《新职业目录》</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a:t>
            </a:r>
            <a:r>
              <a:rPr lang="zh-CN" altLang="en-US" b="1" kern="1200" baseline="0">
                <a:solidFill>
                  <a:srgbClr val="FF0000"/>
                </a:solidFill>
                <a:latin typeface="宋体" panose="02010600030101010101" pitchFamily="2" charset="-122"/>
                <a:ea typeface="宋体" panose="02010600030101010101" pitchFamily="2" charset="-122"/>
                <a:cs typeface="+mn-cs"/>
              </a:rPr>
              <a:t>“巩固和发展国务院教育行政部门联合行业制定国家教学标准、职业院校依据标准自主制定人才培养方案的工作格局。”</a:t>
            </a:r>
            <a:endParaRPr lang="zh-CN" altLang="en-US" b="1" kern="1200" baseline="0">
              <a:solidFill>
                <a:srgbClr val="FF0000"/>
              </a:solidFill>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p:nvPr>
            <p:ph idx="1"/>
          </p:nvPr>
        </p:nvSpPr>
        <p:spPr>
          <a:xfrm>
            <a:off x="563563" y="1054100"/>
            <a:ext cx="7929563" cy="3419475"/>
          </a:xfrm>
        </p:spPr>
        <p:txBody>
          <a:bodyPr>
            <a:noAutofit/>
          </a:bodyPr>
          <a:p>
            <a:pPr marL="0" marR="0" indent="0" algn="just" defTabSz="685800" rtl="0" eaLnBrk="1" fontAlgn="auto" latinLnBrk="0" hangingPunct="1">
              <a:lnSpc>
                <a:spcPts val="3600"/>
              </a:lnSpc>
              <a:spcBef>
                <a:spcPts val="100"/>
              </a:spcBef>
              <a:spcAft>
                <a:spcPct val="0"/>
              </a:spcAft>
              <a:buClrTx/>
              <a:buSzTx/>
              <a:buFont typeface="Arial" panose="020B0604020202020204" pitchFamily="34" charset="0"/>
              <a:buNone/>
            </a:pPr>
            <a:r>
              <a:rPr kumimoji="0" lang="en-US" altLang="zh-CN" sz="2000" b="1" i="0" u="none" strike="noStrike" kern="1200" cap="none" spc="0" normalizeH="0" baseline="0" noProof="1">
                <a:solidFill>
                  <a:schemeClr val="tx1"/>
                </a:solidFill>
                <a:latin typeface="+mn-ea"/>
                <a:ea typeface="+mn-ea"/>
                <a:cs typeface="+mn-ea"/>
                <a:sym typeface="+mn-ea"/>
              </a:rPr>
              <a:t>    </a:t>
            </a:r>
            <a:r>
              <a:rPr kumimoji="0" lang="zh-CN" altLang="en-US" sz="2000" b="1" i="0" u="none" strike="noStrike" kern="1200" cap="none" spc="0" normalizeH="0" baseline="0" noProof="1">
                <a:solidFill>
                  <a:schemeClr val="tx1"/>
                </a:solidFill>
                <a:latin typeface="+mn-ea"/>
                <a:ea typeface="+mn-ea"/>
                <a:cs typeface="+mn-ea"/>
                <a:sym typeface="+mn-ea"/>
              </a:rPr>
              <a:t>3</a:t>
            </a:r>
            <a:r>
              <a:rPr kumimoji="0" lang="en-US" altLang="zh-CN" sz="2000" b="1" i="0" u="none" strike="noStrike" kern="1200" cap="none" spc="0" normalizeH="0" baseline="0" noProof="1">
                <a:solidFill>
                  <a:schemeClr val="tx1"/>
                </a:solidFill>
                <a:latin typeface="+mn-ea"/>
                <a:ea typeface="+mn-ea"/>
                <a:cs typeface="+mn-ea"/>
                <a:sym typeface="+mn-ea"/>
              </a:rPr>
              <a:t>.</a:t>
            </a:r>
            <a:r>
              <a:rPr kumimoji="0" lang="zh-CN" altLang="en-US" sz="2000" b="1" i="0" u="none" strike="noStrike" kern="1200" cap="none" spc="0" normalizeH="0" baseline="0" noProof="1">
                <a:solidFill>
                  <a:schemeClr val="tx1"/>
                </a:solidFill>
                <a:latin typeface="+mn-ea"/>
                <a:ea typeface="+mn-ea"/>
                <a:cs typeface="+mn-ea"/>
                <a:sym typeface="+mn-ea"/>
              </a:rPr>
              <a:t>教材（教学内容）</a:t>
            </a:r>
            <a:endParaRPr kumimoji="0" lang="zh-CN" altLang="en-US" sz="20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rPr>
              <a:t>    精心处理教材、精选教学内容，是教学领域改革创新十分重要的一个环节。要使用国规教材，但教材只能作为重要参考，而不能作为教学的唯一遵循。要坚决摒弃以本为本、照本宣科的习惯和做法，把教材体系转化为教学体系，专业课应该以校本教材或讲义为主，大力推行活页教材和工作手册式教材。</a:t>
            </a:r>
            <a:endPar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endParaRPr>
          </a:p>
          <a:p>
            <a:pPr marL="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uFillTx/>
                <a:latin typeface="宋体" panose="02010600030101010101" pitchFamily="2" charset="-122"/>
                <a:ea typeface="宋体" panose="02010600030101010101" pitchFamily="2" charset="-122"/>
                <a:cs typeface="宋体" panose="02010600030101010101" pitchFamily="2" charset="-122"/>
              </a:rPr>
              <a:t>    ——</a:t>
            </a:r>
            <a:r>
              <a:rPr kumimoji="0" lang="zh-CN" altLang="en-US" sz="1800" b="1" i="0" u="none" strike="noStrike" kern="1200" cap="none" spc="0" normalizeH="0" baseline="0" noProof="1">
                <a:solidFill>
                  <a:srgbClr val="FF0000"/>
                </a:solidFill>
                <a:uFillTx/>
                <a:latin typeface="宋体" panose="02010600030101010101" pitchFamily="2" charset="-122"/>
                <a:ea typeface="宋体" panose="02010600030101010101" pitchFamily="2" charset="-122"/>
                <a:cs typeface="宋体" panose="02010600030101010101" pitchFamily="2" charset="-122"/>
              </a:rPr>
              <a:t>“遴选认定一大批职业教育在线精品课程，建设一大批校企‘双元’合作开发的国家规划教材，倡导使用新型活页式教材、工作手册式教材，配套开发信息化资源。三年修订一次教材，其中专业教材随信息技术发展和产业升级情况及时动态更新。”</a:t>
            </a:r>
            <a:endParaRPr kumimoji="0" lang="zh-CN" altLang="en-US" sz="1800" b="1" i="0" u="none" strike="noStrike" kern="1200" cap="none" spc="0" normalizeH="0" baseline="0" noProof="1">
              <a:solidFill>
                <a:srgbClr val="FF0000"/>
              </a:solidFill>
              <a:uFillTx/>
              <a:latin typeface="宋体" panose="02010600030101010101" pitchFamily="2" charset="-122"/>
              <a:ea typeface="宋体" panose="02010600030101010101" pitchFamily="2" charset="-122"/>
              <a:cs typeface="宋体" panose="02010600030101010101" pitchFamily="2" charset="-122"/>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6561" name="内容占位符 2"/>
          <p:cNvSpPr/>
          <p:nvPr>
            <p:ph idx="1"/>
          </p:nvPr>
        </p:nvSpPr>
        <p:spPr>
          <a:xfrm>
            <a:off x="936625" y="1158875"/>
            <a:ext cx="7116763" cy="3263900"/>
          </a:xfrm>
          <a:noFill/>
          <a:ln>
            <a:noFill/>
          </a:ln>
        </p:spPr>
        <p:txBody>
          <a:bodyPr lIns="90000" tIns="46800" rIns="90000" bIns="46800" anchor="t"/>
          <a:p>
            <a:pPr marL="0" indent="0" defTabSz="685800" fontAlgn="base">
              <a:lnSpc>
                <a:spcPts val="3600"/>
              </a:lnSpc>
              <a:spcBef>
                <a:spcPts val="100"/>
              </a:spcBef>
              <a:spcAft>
                <a:spcPct val="0"/>
              </a:spcAft>
              <a:buNone/>
            </a:pPr>
            <a:r>
              <a:rPr lang="en-US" altLang="zh-CN" sz="2000" b="1" kern="1200" baseline="0">
                <a:latin typeface="黑体" panose="02010609060101010101" pitchFamily="49" charset="-122"/>
                <a:ea typeface="+mn-ea"/>
                <a:cs typeface="+mn-cs"/>
                <a:sym typeface="黑体" panose="02010609060101010101" pitchFamily="49" charset="-122"/>
              </a:rPr>
              <a:t>    </a:t>
            </a:r>
            <a:r>
              <a:rPr lang="zh-CN" altLang="en-US" sz="2000" b="1" kern="1200" baseline="0">
                <a:latin typeface="黑体" panose="02010609060101010101" pitchFamily="49" charset="-122"/>
                <a:ea typeface="+mn-ea"/>
                <a:cs typeface="+mn-cs"/>
                <a:sym typeface="黑体" panose="02010609060101010101" pitchFamily="49" charset="-122"/>
              </a:rPr>
              <a:t>4</a:t>
            </a:r>
            <a:r>
              <a:rPr lang="en-US" altLang="zh-CN" sz="2000" b="1" kern="1200" baseline="0">
                <a:latin typeface="黑体" panose="02010609060101010101" pitchFamily="49" charset="-122"/>
                <a:ea typeface="+mn-ea"/>
                <a:cs typeface="+mn-cs"/>
                <a:sym typeface="黑体" panose="02010609060101010101" pitchFamily="49" charset="-122"/>
              </a:rPr>
              <a:t>.</a:t>
            </a:r>
            <a:r>
              <a:rPr lang="zh-CN" altLang="en-US" sz="2000" b="1" kern="1200" baseline="0">
                <a:latin typeface="黑体" panose="02010609060101010101" pitchFamily="49" charset="-122"/>
                <a:ea typeface="+mn-ea"/>
                <a:cs typeface="+mn-cs"/>
                <a:sym typeface="黑体" panose="02010609060101010101" pitchFamily="49" charset="-122"/>
              </a:rPr>
              <a:t>课堂</a:t>
            </a:r>
            <a:endParaRPr lang="zh-CN" altLang="en-US" sz="2000" b="1" kern="1200" baseline="0">
              <a:latin typeface="黑体" panose="02010609060101010101" pitchFamily="49" charset="-122"/>
              <a:ea typeface="+mn-ea"/>
              <a:cs typeface="+mn-cs"/>
              <a:sym typeface="黑体" panose="02010609060101010101" pitchFamily="49" charset="-122"/>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教学领域所有改革措施的唯一指向是学生，最终落实到课堂（广义的课堂），让每一个学生受益。对于职业院校而言，由学情实际和实践教学特质所决定，深入开展课堂革命比其他类型的学校更为紧迫，空间更为广阔。</a:t>
            </a:r>
            <a:endParaRPr lang="zh-CN" altLang="en-US" b="1" kern="1200" baseline="0">
              <a:latin typeface="宋体" panose="02010600030101010101" pitchFamily="2" charset="-122"/>
              <a:ea typeface="宋体" panose="02010600030101010101" pitchFamily="2" charset="-122"/>
              <a:cs typeface="+mn-cs"/>
            </a:endParaRPr>
          </a:p>
          <a:p>
            <a:pPr marL="0" indent="0" algn="just" defTabSz="685800" fontAlgn="base">
              <a:lnSpc>
                <a:spcPts val="3000"/>
              </a:lnSpc>
              <a:spcBef>
                <a:spcPts val="100"/>
              </a:spcBef>
              <a:spcAft>
                <a:spcPct val="0"/>
              </a:spcAft>
              <a:buNone/>
            </a:pPr>
            <a:r>
              <a:rPr lang="zh-CN" altLang="en-US" b="1" kern="1200" baseline="0">
                <a:latin typeface="宋体" panose="02010600030101010101" pitchFamily="2" charset="-122"/>
                <a:ea typeface="宋体" panose="02010600030101010101" pitchFamily="2" charset="-122"/>
                <a:cs typeface="+mn-cs"/>
              </a:rPr>
              <a:t>    ——</a:t>
            </a:r>
            <a:r>
              <a:rPr lang="zh-CN" altLang="en-US" b="1" kern="1200" baseline="0">
                <a:solidFill>
                  <a:srgbClr val="FF0000"/>
                </a:solidFill>
                <a:latin typeface="宋体" panose="02010600030101010101" pitchFamily="2" charset="-122"/>
                <a:ea typeface="宋体" panose="02010600030101010101" pitchFamily="2" charset="-122"/>
                <a:cs typeface="+mn-cs"/>
              </a:rPr>
              <a:t>“适应‘互联网+职业教育’发展需求，运用现代信息技术改进教学方式方法，推进虚拟工厂等网络学习空间建设和普遍应用。”</a:t>
            </a:r>
            <a:endParaRPr lang="zh-CN" altLang="en-US" b="1" kern="1200" baseline="0">
              <a:solidFill>
                <a:srgbClr val="FF0000"/>
              </a:solidFill>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68609" name="内容占位符 2"/>
          <p:cNvSpPr/>
          <p:nvPr>
            <p:ph idx="1"/>
          </p:nvPr>
        </p:nvSpPr>
        <p:spPr>
          <a:xfrm>
            <a:off x="768350" y="835025"/>
            <a:ext cx="7693025" cy="3925888"/>
          </a:xfrm>
          <a:noFill/>
          <a:ln>
            <a:noFill/>
          </a:ln>
        </p:spPr>
        <p:txBody>
          <a:bodyPr lIns="90000" tIns="46800" rIns="90000" bIns="46800" anchor="t"/>
          <a:p>
            <a:pPr marL="0" indent="0" defTabSz="685800" fontAlgn="base">
              <a:lnSpc>
                <a:spcPts val="2200"/>
              </a:lnSpc>
              <a:spcBef>
                <a:spcPts val="100"/>
              </a:spcBef>
              <a:spcAft>
                <a:spcPct val="0"/>
              </a:spcAft>
              <a:buClrTx/>
              <a:buSzTx/>
              <a:buNone/>
            </a:pPr>
            <a:r>
              <a:rPr lang="en-US" altLang="zh-CN" b="1" kern="1200" baseline="0">
                <a:latin typeface="黑体" panose="02010609060101010101" pitchFamily="49" charset="-122"/>
                <a:ea typeface="+mn-ea"/>
                <a:cs typeface="+mn-cs"/>
              </a:rPr>
              <a:t>    </a:t>
            </a:r>
            <a:r>
              <a:rPr lang="zh-CN" altLang="en-US" b="1" kern="1200" baseline="0">
                <a:latin typeface="黑体" panose="02010609060101010101" pitchFamily="49" charset="-122"/>
                <a:ea typeface="+mn-ea"/>
                <a:cs typeface="+mn-cs"/>
              </a:rPr>
              <a:t>5</a:t>
            </a:r>
            <a:r>
              <a:rPr lang="en-US" altLang="zh-CN" b="1" kern="1200" baseline="0">
                <a:latin typeface="黑体" panose="02010609060101010101" pitchFamily="49" charset="-122"/>
                <a:ea typeface="+mn-ea"/>
                <a:cs typeface="+mn-cs"/>
              </a:rPr>
              <a:t>.</a:t>
            </a:r>
            <a:r>
              <a:rPr lang="zh-CN" altLang="en-US" b="1" kern="1200" baseline="0">
                <a:latin typeface="黑体" panose="02010609060101010101" pitchFamily="49" charset="-122"/>
                <a:ea typeface="+mn-ea"/>
                <a:cs typeface="+mn-cs"/>
              </a:rPr>
              <a:t>顶岗实习</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严格执行有关规定，下大力气实现高质量顶岗实习。</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切实加强学校层面对顶岗实习的统筹管理</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选择高品质现代化企业，提高专业对口率</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en-US" altLang="zh-CN" b="1" kern="1200" baseline="0">
                <a:latin typeface="宋体" panose="02010600030101010101" pitchFamily="2" charset="-122"/>
                <a:ea typeface="宋体" panose="02010600030101010101" pitchFamily="2" charset="-122"/>
                <a:cs typeface="+mn-cs"/>
              </a:rPr>
              <a:t>    —— </a:t>
            </a:r>
            <a:r>
              <a:rPr lang="zh-CN" altLang="en-US" b="1" kern="1200" baseline="0">
                <a:latin typeface="宋体" panose="02010600030101010101" pitchFamily="2" charset="-122"/>
                <a:ea typeface="宋体" panose="02010600030101010101" pitchFamily="2" charset="-122"/>
                <a:cs typeface="+mn-cs"/>
              </a:rPr>
              <a:t>把顶岗实习作为重要的教学环节，进行任务化的实习设计和考核</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黑体" panose="02010609060101010101" pitchFamily="49" charset="-122"/>
                <a:ea typeface="+mn-ea"/>
                <a:cs typeface="+mn-cs"/>
              </a:rPr>
              <a:t>    6</a:t>
            </a:r>
            <a:r>
              <a:rPr lang="en-US" altLang="zh-CN" b="1" kern="1200" baseline="0">
                <a:latin typeface="黑体" panose="02010609060101010101" pitchFamily="49" charset="-122"/>
                <a:ea typeface="+mn-ea"/>
                <a:cs typeface="+mn-cs"/>
              </a:rPr>
              <a:t>.</a:t>
            </a:r>
            <a:r>
              <a:rPr lang="zh-CN" altLang="en-US" b="1" kern="1200" baseline="0">
                <a:latin typeface="黑体" panose="02010609060101010101" pitchFamily="49" charset="-122"/>
                <a:ea typeface="+mn-ea"/>
                <a:cs typeface="+mn-cs"/>
              </a:rPr>
              <a:t>企业实践</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企业实践既是提高教师实践能力的最为有效的途径，也是增强</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教师教学改革主动性、积极性、紧迫感的最为有效的途径。</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a:t>
            </a:r>
            <a:endParaRPr lang="zh-CN" altLang="en-US" b="1" kern="1200" baseline="0">
              <a:latin typeface="宋体" panose="02010600030101010101" pitchFamily="2" charset="-122"/>
              <a:ea typeface="宋体" panose="02010600030101010101" pitchFamily="2" charset="-122"/>
              <a:cs typeface="+mn-cs"/>
            </a:endParaRPr>
          </a:p>
          <a:p>
            <a:pPr marL="0" indent="0" defTabSz="685800" fontAlgn="base">
              <a:lnSpc>
                <a:spcPts val="2200"/>
              </a:lnSpc>
              <a:spcBef>
                <a:spcPts val="100"/>
              </a:spcBef>
              <a:spcAft>
                <a:spcPct val="0"/>
              </a:spcAft>
              <a:buClrTx/>
              <a:buSzTx/>
              <a:buNone/>
            </a:pPr>
            <a:r>
              <a:rPr lang="zh-CN" altLang="en-US" b="1" kern="1200" baseline="0">
                <a:latin typeface="宋体" panose="02010600030101010101" pitchFamily="2" charset="-122"/>
                <a:ea typeface="宋体" panose="02010600030101010101" pitchFamily="2" charset="-122"/>
                <a:cs typeface="+mn-cs"/>
              </a:rPr>
              <a:t>    教学领域的创新：一方面要充分发挥系部和教师的主观能动性，扩大教学单位在教学组织运行上的自主权；鼓励系部和广大教师改革创新；另一方面教学领域的改革创新必须是有计划、有组织的，不能成为分散的个人行为。</a:t>
            </a:r>
            <a:endParaRPr lang="zh-CN" altLang="en-US" b="1" kern="1200" baseline="0">
              <a:latin typeface="宋体" panose="02010600030101010101" pitchFamily="2" charset="-122"/>
              <a:ea typeface="宋体" panose="02010600030101010101" pitchFamily="2" charset="-122"/>
              <a:cs typeface="+mn-cs"/>
            </a:endParaRPr>
          </a:p>
        </p:txBody>
      </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70657" name="文本框 15"/>
          <p:cNvSpPr txBox="1"/>
          <p:nvPr>
            <p:custDataLst>
              <p:tags r:id="rId1"/>
            </p:custDataLst>
          </p:nvPr>
        </p:nvSpPr>
        <p:spPr>
          <a:xfrm>
            <a:off x="3722688" y="1704975"/>
            <a:ext cx="5365750" cy="1322388"/>
          </a:xfrm>
          <a:prstGeom prst="rect">
            <a:avLst/>
          </a:prstGeom>
          <a:noFill/>
          <a:ln w="9525">
            <a:noFill/>
          </a:ln>
        </p:spPr>
        <p:txBody>
          <a:bodyPr lIns="67500" tIns="35100" rIns="67500" bIns="35100" anchor="b"/>
          <a:p>
            <a:pPr algn="just">
              <a:lnSpc>
                <a:spcPts val="2400"/>
              </a:lnSpc>
            </a:pPr>
            <a:r>
              <a:rPr lang="en-US" altLang="zh-CN" b="1">
                <a:solidFill>
                  <a:schemeClr val="tx2"/>
                </a:solidFill>
                <a:latin typeface="Arial" panose="020B0604020202020204" pitchFamily="34" charset="0"/>
                <a:ea typeface="黑体" panose="02010609060101010101" pitchFamily="49" charset="-122"/>
              </a:rPr>
              <a:t>伴随着我国经济进入高品质发展的新阶段，高等职业教育进入了高质量发展的新时期，只有以改革破解发展难题、以创新激发动力活力，才能适应时代要求，在激烈的竞争中突出重围、异军突起。</a:t>
            </a:r>
            <a:endParaRPr lang="en-US" altLang="zh-CN" b="1">
              <a:solidFill>
                <a:schemeClr val="tx2"/>
              </a:solidFill>
              <a:latin typeface="Arial" panose="020B0604020202020204" pitchFamily="34" charset="0"/>
              <a:ea typeface="黑体" panose="02010609060101010101" pitchFamily="49" charset="-122"/>
            </a:endParaRPr>
          </a:p>
        </p:txBody>
      </p:sp>
      <p:sp>
        <p:nvSpPr>
          <p:cNvPr id="18" name="文本框 17"/>
          <p:cNvSpPr txBox="1"/>
          <p:nvPr>
            <p:custDataLst>
              <p:tags r:id="rId2"/>
            </p:custDataLst>
          </p:nvPr>
        </p:nvSpPr>
        <p:spPr>
          <a:xfrm>
            <a:off x="196850" y="1978025"/>
            <a:ext cx="2862263" cy="863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7500" tIns="35100" rIns="67500" bIns="35100" numCol="1" spcCol="0" rtlCol="0" fromWordArt="0" anchor="ctr" anchorCtr="0" forceAA="0" compatLnSpc="1">
            <a:normAutofit/>
          </a:bodyPr>
          <a:lstStyle>
            <a:defPPr>
              <a:defRPr lang="zh-CN"/>
            </a:defPPr>
            <a:lvl1pPr algn="ctr">
              <a:defRPr sz="6600" b="1">
                <a:solidFill>
                  <a:schemeClr val="lt1"/>
                </a:solidFill>
              </a:defRPr>
            </a:lvl1pPr>
            <a:lvl2pPr>
              <a:defRPr>
                <a:solidFill>
                  <a:schemeClr val="lt1"/>
                </a:solidFill>
              </a:defRPr>
            </a:lvl2pPr>
            <a:lvl3pPr>
              <a:defRPr>
                <a:solidFill>
                  <a:schemeClr val="lt1"/>
                </a:solidFill>
              </a:defRPr>
            </a:lvl3pPr>
            <a:lvl4pPr>
              <a:defRPr>
                <a:solidFill>
                  <a:schemeClr val="lt1"/>
                </a:solidFill>
              </a:defRPr>
            </a:lvl4pPr>
            <a:lvl5pPr>
              <a:defRPr>
                <a:solidFill>
                  <a:schemeClr val="lt1"/>
                </a:solidFill>
              </a:defRPr>
            </a:lvl5pPr>
            <a:lvl6pPr>
              <a:defRPr>
                <a:solidFill>
                  <a:schemeClr val="lt1"/>
                </a:solidFill>
              </a:defRPr>
            </a:lvl6pPr>
            <a:lvl7pPr>
              <a:defRPr>
                <a:solidFill>
                  <a:schemeClr val="lt1"/>
                </a:solidFill>
              </a:defRPr>
            </a:lvl7pPr>
            <a:lvl8pPr>
              <a:defRPr>
                <a:solidFill>
                  <a:schemeClr val="lt1"/>
                </a:solidFill>
              </a:defRPr>
            </a:lvl8pPr>
            <a:lvl9pPr>
              <a:defRPr>
                <a:solidFill>
                  <a:schemeClr val="lt1"/>
                </a:solidFill>
              </a:defRPr>
            </a:lvl9pPr>
          </a:lstStyle>
          <a:p>
            <a:pPr fontAlgn="base"/>
            <a:r>
              <a:rPr lang="zh-CN" altLang="en-US" sz="4950" strike="noStrike" noProof="1" smtClean="0"/>
              <a:t>结束语：</a:t>
            </a:r>
            <a:endParaRPr lang="zh-CN" altLang="en-US" sz="4950" strike="noStrike" noProof="1" smtClean="0"/>
          </a:p>
        </p:txBody>
      </p:sp>
    </p:spTree>
    <p:custDataLst>
      <p:tags r:id="rId3"/>
    </p:custData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任意多边形 2"/>
          <p:cNvSpPr/>
          <p:nvPr>
            <p:custDataLst>
              <p:tags r:id="rId1"/>
            </p:custDataLst>
          </p:nvPr>
        </p:nvSpPr>
        <p:spPr>
          <a:xfrm>
            <a:off x="1130300" y="1235075"/>
            <a:ext cx="6769100"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p>
            <a:pPr algn="just" fontAlgn="base"/>
            <a:r>
              <a:rPr lang="en-US" altLang="zh-CN" sz="2000" b="1" strike="noStrike" noProof="1" smtClean="0">
                <a:solidFill>
                  <a:schemeClr val="bg1"/>
                </a:solidFill>
                <a:latin typeface="宋体" panose="02010600030101010101" pitchFamily="2" charset="-122"/>
                <a:sym typeface="Arial" panose="020B0604020202020204" pitchFamily="34" charset="0"/>
              </a:rPr>
              <a:t>一、职业教育面临前所未有的大好形势</a:t>
            </a:r>
            <a:endParaRPr lang="en-US" altLang="zh-CN" sz="2000" b="1" strike="noStrike" noProof="1" smtClean="0">
              <a:solidFill>
                <a:schemeClr val="bg1"/>
              </a:solidFill>
              <a:latin typeface="宋体" panose="02010600030101010101" pitchFamily="2" charset="-122"/>
              <a:sym typeface="Arial" panose="020B0604020202020204" pitchFamily="34" charset="0"/>
            </a:endParaRPr>
          </a:p>
        </p:txBody>
      </p:sp>
      <p:sp>
        <p:nvSpPr>
          <p:cNvPr id="5" name="任意多边形 4"/>
          <p:cNvSpPr/>
          <p:nvPr>
            <p:custDataLst>
              <p:tags r:id="rId2"/>
            </p:custDataLst>
          </p:nvPr>
        </p:nvSpPr>
        <p:spPr>
          <a:xfrm>
            <a:off x="942975" y="2019300"/>
            <a:ext cx="6351588"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fontAlgn="base"/>
            <a:r>
              <a:rPr lang="en-US" altLang="zh-CN" sz="2000" b="1" strike="noStrike" noProof="1" err="1">
                <a:solidFill>
                  <a:schemeClr val="bg1"/>
                </a:solidFill>
                <a:latin typeface="宋体" panose="02010600030101010101" pitchFamily="2" charset="-122"/>
                <a:ea typeface="黑体" panose="02010609060101010101" pitchFamily="49" charset="-122"/>
                <a:sym typeface="Arial" panose="020B0604020202020204" pitchFamily="34" charset="0"/>
              </a:rPr>
              <a:t>二、高职</a:t>
            </a:r>
            <a:r>
              <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rPr>
              <a:t>教育的阶段性特征分析</a:t>
            </a:r>
            <a:endPar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endParaRPr>
          </a:p>
        </p:txBody>
      </p:sp>
      <p:sp>
        <p:nvSpPr>
          <p:cNvPr id="9" name="任意多边形 8"/>
          <p:cNvSpPr/>
          <p:nvPr>
            <p:custDataLst>
              <p:tags r:id="rId3"/>
            </p:custDataLst>
          </p:nvPr>
        </p:nvSpPr>
        <p:spPr>
          <a:xfrm>
            <a:off x="1536700" y="2806700"/>
            <a:ext cx="6657975" cy="555625"/>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lstStyle>
            <a:lvl1pPr marL="0" lvl="0" indent="0" algn="l" defTabSz="914400" rtl="0" eaLnBrk="1" fontAlgn="base" latinLnBrk="0" hangingPunct="1">
              <a:lnSpc>
                <a:spcPct val="100000"/>
              </a:lnSpc>
              <a:spcBef>
                <a:spcPct val="0"/>
              </a:spcBef>
              <a:spcAft>
                <a:spcPct val="0"/>
              </a:spcAft>
              <a:buNone/>
              <a:defRPr sz="1800" b="0" i="0" u="none" kern="1200" baseline="0">
                <a:solidFill>
                  <a:schemeClr val="tx1"/>
                </a:solidFill>
                <a:latin typeface="Arial" panose="020B0604020202020204" pitchFamily="34" charset="0"/>
                <a:ea typeface="宋体" panose="02010600030101010101" pitchFamily="2" charset="-122"/>
              </a:defRPr>
            </a:lvl1pPr>
            <a:lvl2pPr marL="457200" lvl="1"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2pPr>
            <a:lvl3pPr marL="914400" lvl="2"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3pPr>
            <a:lvl4pPr marL="1371600" lvl="3"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4pPr>
            <a:lvl5pPr marL="1828800" lvl="4" indent="0" algn="l" defTabSz="914400" rtl="0" eaLnBrk="1" fontAlgn="base" latinLnBrk="0" hangingPunct="1">
              <a:lnSpc>
                <a:spcPct val="100000"/>
              </a:lnSpc>
              <a:spcBef>
                <a:spcPct val="0"/>
              </a:spcBef>
              <a:spcAft>
                <a:spcPct val="0"/>
              </a:spcAft>
              <a:buNone/>
              <a:defRPr b="0" i="0" u="none" kern="1200" baseline="0">
                <a:solidFill>
                  <a:schemeClr val="tx1"/>
                </a:solidFill>
                <a:latin typeface="Arial" panose="020B0604020202020204" pitchFamily="34" charset="0"/>
                <a:ea typeface="宋体" panose="02010600030101010101" pitchFamily="2" charset="-122"/>
                <a:cs typeface="+mn-cs"/>
              </a:defRPr>
            </a:lvl5pPr>
          </a:lstStyle>
          <a:p>
            <a:pPr lvl="0" algn="ctr" fontAlgn="base"/>
            <a:r>
              <a:rPr lang="en-US" altLang="zh-CN" sz="2000" b="1" strike="noStrike" noProof="1" err="1">
                <a:solidFill>
                  <a:schemeClr val="bg1"/>
                </a:solidFill>
                <a:latin typeface="宋体" panose="02010600030101010101" pitchFamily="2" charset="-122"/>
                <a:ea typeface="黑体" panose="02010609060101010101" pitchFamily="49" charset="-122"/>
                <a:sym typeface="Arial" panose="020B0604020202020204" pitchFamily="34" charset="0"/>
              </a:rPr>
              <a:t>三、高职</a:t>
            </a:r>
            <a:r>
              <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rPr>
              <a:t>院校深化改革的重点领域和关键环节</a:t>
            </a:r>
            <a:endParaRPr lang="zh-CN" altLang="en-US" sz="2000" b="1" strike="noStrike" noProof="1" dirty="0">
              <a:solidFill>
                <a:schemeClr val="bg1"/>
              </a:solidFill>
              <a:latin typeface="宋体" panose="02010600030101010101" pitchFamily="2" charset="-122"/>
              <a:ea typeface="黑体" panose="02010609060101010101" pitchFamily="49" charset="-122"/>
              <a:sym typeface="Arial" panose="020B0604020202020204" pitchFamily="34" charset="0"/>
            </a:endParaRPr>
          </a:p>
        </p:txBody>
      </p:sp>
      <p:sp>
        <p:nvSpPr>
          <p:cNvPr id="11" name="任意多边形 10"/>
          <p:cNvSpPr/>
          <p:nvPr>
            <p:custDataLst>
              <p:tags r:id="rId4"/>
            </p:custDataLst>
          </p:nvPr>
        </p:nvSpPr>
        <p:spPr>
          <a:xfrm>
            <a:off x="1181100" y="3595688"/>
            <a:ext cx="6334125" cy="554038"/>
          </a:xfrm>
          <a:custGeom>
            <a:avLst/>
            <a:gdLst>
              <a:gd name="connsiteX0" fmla="*/ 281176 w 3609486"/>
              <a:gd name="connsiteY0" fmla="*/ 0 h 552450"/>
              <a:gd name="connsiteX1" fmla="*/ 3609486 w 3609486"/>
              <a:gd name="connsiteY1" fmla="*/ 0 h 552450"/>
              <a:gd name="connsiteX2" fmla="*/ 3326729 w 3609486"/>
              <a:gd name="connsiteY2" fmla="*/ 552450 h 552450"/>
              <a:gd name="connsiteX3" fmla="*/ 0 w 3609486"/>
              <a:gd name="connsiteY3" fmla="*/ 552450 h 552450"/>
              <a:gd name="connsiteX4" fmla="*/ 0 w 3609486"/>
              <a:gd name="connsiteY4" fmla="*/ 549363 h 5524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609486" h="552450">
                <a:moveTo>
                  <a:pt x="281176" y="0"/>
                </a:moveTo>
                <a:lnTo>
                  <a:pt x="3609486" y="0"/>
                </a:lnTo>
                <a:lnTo>
                  <a:pt x="3326729" y="552450"/>
                </a:lnTo>
                <a:lnTo>
                  <a:pt x="0" y="552450"/>
                </a:lnTo>
                <a:lnTo>
                  <a:pt x="0" y="549363"/>
                </a:lnTo>
                <a:close/>
              </a:path>
            </a:pathLst>
          </a:custGeom>
          <a:ln w="12700" cmpd="sng">
            <a:solidFill>
              <a:schemeClr val="accent1">
                <a:shade val="50000"/>
              </a:schemeClr>
            </a:solidFill>
            <a:prstDash val="solid"/>
          </a:ln>
        </p:spPr>
        <p:style>
          <a:lnRef idx="2">
            <a:schemeClr val="accent2">
              <a:shade val="50000"/>
            </a:schemeClr>
          </a:lnRef>
          <a:fillRef idx="1">
            <a:schemeClr val="accent2"/>
          </a:fillRef>
          <a:effectRef idx="0">
            <a:schemeClr val="accent2"/>
          </a:effectRef>
          <a:fontRef idx="minor">
            <a:schemeClr val="lt1"/>
          </a:fontRef>
        </p:style>
        <p:txBody>
          <a:bodyPr rot="0" spcFirstLastPara="0" vertOverflow="overflow" horzOverflow="overflow" vert="horz" wrap="square" lIns="121521" tIns="26329" rIns="121521" bIns="26329" numCol="1" spcCol="0" rtlCol="0" fromWordArt="0" anchor="ctr" anchorCtr="1" forceAA="0" compatLnSpc="1">
            <a:noAutofit/>
          </a:bodyPr>
          <a:p>
            <a:pPr algn="ctr" fontAlgn="base"/>
            <a:r>
              <a:rPr lang="en-US" altLang="zh-CN" sz="2000" b="1" strike="noStrike" noProof="1" smtClean="0">
                <a:solidFill>
                  <a:schemeClr val="bg1"/>
                </a:solidFill>
                <a:latin typeface="宋体" panose="02010600030101010101" pitchFamily="2" charset="-122"/>
                <a:sym typeface="Arial" panose="020B0604020202020204" pitchFamily="34" charset="0"/>
              </a:rPr>
              <a:t>四、高职院校创新发展的路径和方法</a:t>
            </a:r>
            <a:endParaRPr lang="en-US" altLang="zh-CN" sz="2000" b="1" strike="noStrike" noProof="1" smtClean="0">
              <a:solidFill>
                <a:schemeClr val="bg1"/>
              </a:solidFill>
              <a:latin typeface="宋体" panose="02010600030101010101" pitchFamily="2" charset="-122"/>
              <a:sym typeface="Arial" panose="020B0604020202020204" pitchFamily="34" charset="0"/>
            </a:endParaRPr>
          </a:p>
        </p:txBody>
      </p:sp>
    </p:spTree>
    <p:custDataLst>
      <p:tags r:id="rId5"/>
    </p:custData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5" name="等腰三角形 26"/>
          <p:cNvSpPr/>
          <p:nvPr>
            <p:custDataLst>
              <p:tags r:id="rId1"/>
            </p:custDataLst>
          </p:nvPr>
        </p:nvSpPr>
        <p:spPr>
          <a:xfrm rot="5400000">
            <a:off x="265113" y="3103563"/>
            <a:ext cx="531813" cy="601663"/>
          </a:xfrm>
          <a:custGeom>
            <a:avLst/>
            <a:gdLst>
              <a:gd name="connsiteX0" fmla="*/ 0 w 1203469"/>
              <a:gd name="connsiteY0" fmla="*/ 1037474 h 1037474"/>
              <a:gd name="connsiteX1" fmla="*/ 601735 w 1203469"/>
              <a:gd name="connsiteY1" fmla="*/ 0 h 1037474"/>
              <a:gd name="connsiteX2" fmla="*/ 1203469 w 1203469"/>
              <a:gd name="connsiteY2" fmla="*/ 1037474 h 1037474"/>
              <a:gd name="connsiteX3" fmla="*/ 0 w 1203469"/>
              <a:gd name="connsiteY3" fmla="*/ 1037474 h 1037474"/>
              <a:gd name="connsiteX0-1" fmla="*/ 0 w 1736869"/>
              <a:gd name="connsiteY0-2" fmla="*/ 1037474 h 1037474"/>
              <a:gd name="connsiteX1-3" fmla="*/ 601735 w 1736869"/>
              <a:gd name="connsiteY1-4" fmla="*/ 0 h 1037474"/>
              <a:gd name="connsiteX2-5" fmla="*/ 1736869 w 1736869"/>
              <a:gd name="connsiteY2-6" fmla="*/ 294524 h 1037474"/>
              <a:gd name="connsiteX3-7" fmla="*/ 0 w 1736869"/>
              <a:gd name="connsiteY3-8" fmla="*/ 1037474 h 1037474"/>
              <a:gd name="connsiteX0-9" fmla="*/ 369815 w 1135134"/>
              <a:gd name="connsiteY0-10" fmla="*/ 675524 h 675524"/>
              <a:gd name="connsiteX1-11" fmla="*/ 0 w 1135134"/>
              <a:gd name="connsiteY1-12" fmla="*/ 0 h 675524"/>
              <a:gd name="connsiteX2-13" fmla="*/ 1135134 w 1135134"/>
              <a:gd name="connsiteY2-14" fmla="*/ 294524 h 675524"/>
              <a:gd name="connsiteX3-15" fmla="*/ 369815 w 1135134"/>
              <a:gd name="connsiteY3-16" fmla="*/ 675524 h 675524"/>
              <a:gd name="connsiteX0-17" fmla="*/ 369815 w 1135134"/>
              <a:gd name="connsiteY0-18" fmla="*/ 675524 h 675524"/>
              <a:gd name="connsiteX1-19" fmla="*/ 0 w 1135134"/>
              <a:gd name="connsiteY1-20" fmla="*/ 0 h 675524"/>
              <a:gd name="connsiteX2-21" fmla="*/ 1135134 w 1135134"/>
              <a:gd name="connsiteY2-22" fmla="*/ 391312 h 675524"/>
              <a:gd name="connsiteX3-23" fmla="*/ 369815 w 1135134"/>
              <a:gd name="connsiteY3-24" fmla="*/ 675524 h 675524"/>
              <a:gd name="connsiteX0-25" fmla="*/ 369815 w 1199659"/>
              <a:gd name="connsiteY0-26" fmla="*/ 675524 h 1359189"/>
              <a:gd name="connsiteX1-27" fmla="*/ 0 w 1199659"/>
              <a:gd name="connsiteY1-28" fmla="*/ 0 h 1359189"/>
              <a:gd name="connsiteX2-29" fmla="*/ 1199659 w 1199659"/>
              <a:gd name="connsiteY2-30" fmla="*/ 1359189 h 1359189"/>
              <a:gd name="connsiteX3-31" fmla="*/ 369815 w 1199659"/>
              <a:gd name="connsiteY3-32" fmla="*/ 675524 h 1359189"/>
            </a:gdLst>
            <a:ahLst/>
            <a:cxnLst>
              <a:cxn ang="0">
                <a:pos x="connsiteX0-1" y="connsiteY0-2"/>
              </a:cxn>
              <a:cxn ang="0">
                <a:pos x="connsiteX1-3" y="connsiteY1-4"/>
              </a:cxn>
              <a:cxn ang="0">
                <a:pos x="connsiteX2-5" y="connsiteY2-6"/>
              </a:cxn>
              <a:cxn ang="0">
                <a:pos x="connsiteX3-7" y="connsiteY3-8"/>
              </a:cxn>
            </a:cxnLst>
            <a:rect l="l" t="t" r="r" b="b"/>
            <a:pathLst>
              <a:path w="1199659" h="1359189">
                <a:moveTo>
                  <a:pt x="369815" y="675524"/>
                </a:moveTo>
                <a:lnTo>
                  <a:pt x="0" y="0"/>
                </a:lnTo>
                <a:lnTo>
                  <a:pt x="1199659" y="1359189"/>
                </a:lnTo>
                <a:lnTo>
                  <a:pt x="369815" y="675524"/>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fontAlgn="base"/>
            <a:endParaRPr lang="zh-CN" altLang="en-US" sz="2400" strike="noStrike" noProof="1"/>
          </a:p>
        </p:txBody>
      </p:sp>
      <p:sp>
        <p:nvSpPr>
          <p:cNvPr id="72706" name="标题 2"/>
          <p:cNvSpPr>
            <a:spLocks noGrp="1"/>
          </p:cNvSpPr>
          <p:nvPr>
            <p:ph type="ctrTitle" hasCustomPrompt="1"/>
            <p:custDataLst>
              <p:tags r:id="rId2"/>
            </p:custDataLst>
          </p:nvPr>
        </p:nvSpPr>
        <p:spPr>
          <a:xfrm>
            <a:off x="1428750" y="1778000"/>
            <a:ext cx="6535738" cy="865188"/>
          </a:xfrm>
          <a:ln/>
        </p:spPr>
        <p:txBody>
          <a:bodyPr vert="horz" lIns="90000" tIns="46800" rIns="90000" bIns="46800" anchor="b"/>
          <a:p>
            <a:pPr algn="ctr" defTabSz="685800">
              <a:buClrTx/>
              <a:buSzTx/>
              <a:buFontTx/>
            </a:pPr>
            <a:r>
              <a:rPr lang="zh-CN" altLang="en-US" sz="5400" kern="1200">
                <a:latin typeface="+mj-lt"/>
                <a:ea typeface="+mj-ea"/>
                <a:cs typeface="+mj-cs"/>
              </a:rPr>
              <a:t>谢  谢 ！</a:t>
            </a:r>
            <a:endParaRPr lang="zh-CN" altLang="en-US" sz="5400" kern="1200">
              <a:latin typeface="+mj-lt"/>
              <a:ea typeface="+mj-ea"/>
              <a:cs typeface="+mj-cs"/>
            </a:endParaRPr>
          </a:p>
        </p:txBody>
      </p:sp>
    </p:spTree>
    <p:custDataLst>
      <p:tags r:id="rId3"/>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623888" y="519113"/>
            <a:ext cx="7896225" cy="4429125"/>
          </a:xfrm>
        </p:spPr>
        <p:txBody>
          <a:bodyPr>
            <a:noAutofit/>
          </a:bodyPr>
          <a:lstStyle/>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n-lt"/>
                <a:ea typeface="+mn-ea"/>
                <a:cs typeface="+mn-cs"/>
              </a:rPr>
              <a:t>标志之二：战略地位显著提升</a:t>
            </a:r>
            <a:endParaRPr kumimoji="0" lang="zh-CN" altLang="en-US" sz="1800" b="0" i="0" u="none" strike="noStrike" kern="1200" cap="none" spc="0" normalizeH="0" baseline="0" noProof="1" dirty="0">
              <a:solidFill>
                <a:schemeClr val="tx1"/>
              </a:solidFill>
              <a:latin typeface="+mn-lt"/>
              <a:ea typeface="+mn-ea"/>
              <a:cs typeface="+mn-cs"/>
            </a:endParaRPr>
          </a:p>
          <a:p>
            <a:pPr marL="457200" marR="0" indent="-285750" algn="just" defTabSz="685800" rtl="0" eaLnBrk="1" fontAlgn="auto" latinLnBrk="0" hangingPunct="1">
              <a:lnSpc>
                <a:spcPct val="100000"/>
              </a:lnSpc>
              <a:spcBef>
                <a:spcPts val="10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《国家职业教育改革实施方案》</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经中央深改领导组审议通过</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“职业教育与普通教育是两种不同教育类型，具有同等重要地位。”</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“没有职业教育现代化，就没有教育现代化。”</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完善国务院职业教育工作部际联席会议制度，国务院分管教育工作的副总理担任召集人，统筹协调全国职业教育工作，研究解决工作中的重大问题，每年召开两次，各成员单位就有关工作情况向联席会议报告。</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457200" marR="0" indent="-285750" algn="just" defTabSz="685800" rtl="0" eaLnBrk="1" fontAlgn="auto" latinLnBrk="0" hangingPunct="1">
              <a:lnSpc>
                <a:spcPct val="100000"/>
              </a:lnSpc>
              <a:spcBef>
                <a:spcPts val="100"/>
              </a:spcBef>
              <a:spcAft>
                <a:spcPct val="0"/>
              </a:spcAft>
              <a:buClr>
                <a:srgbClr val="2683C6"/>
              </a:buClr>
              <a:buSzTx/>
              <a:buFont typeface="Wingdings" panose="05000000000000000000" charset="0"/>
              <a:buChar char="u"/>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《政府工作报告》</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职业教育不是放在发展社会事业中讲的，而是放在2019年政府工作10项重点任务的第1项</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“继续创新和完善宏观调控，确保经济运行在合理区间”</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中作为稳定和扩大就业的重要内容来讲的，而且占了很大篇幅，提出了量化目标和具体举措。</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593725" y="609600"/>
            <a:ext cx="7567613" cy="3263900"/>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n-lt"/>
                <a:ea typeface="+mn-ea"/>
                <a:cs typeface="+mn-cs"/>
                <a:sym typeface="+mn-ea"/>
              </a:rPr>
              <a:t>标志之三：重大改革明显提速</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用5</a:t>
            </a:r>
            <a:r>
              <a:rPr kumimoji="0" lang="en-US" altLang="zh-CN"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10年左右时间，职业教育基本完成由政府举办为主向政府统筹管理、社会多元办学的格局转变，由追求规模扩张向提高质量转变，由参照普通教育办学模式向企业社会参与、专业特色鲜明的类型教育转变，大幅提升新时代职业教育现代化水平，为促进经济社会发展和提高国家竞争力提供优质人才资源支撑。</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到2022年，职业院校教学条件基本达标，一大批普通本科高等学校向应用型转变，建设50所高水平高等职业学校和150个骨干专业（群）。</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 2019年开始，在职业院校、应用型本科高校启动</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“学历证书+若干职业技能等级制等级证书”</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制度试点工作。</a:t>
            </a:r>
            <a:endParaRPr kumimoji="0" lang="zh-CN" altLang="en-US" sz="1800" b="0" i="0" u="none" strike="noStrike" kern="1200" cap="none" spc="0" normalizeH="0" baseline="0" noProof="1" dirty="0">
              <a:solidFill>
                <a:schemeClr val="tx1"/>
              </a:solidFill>
              <a:latin typeface="+mn-lt"/>
              <a:ea typeface="+mn-ea"/>
              <a:cs typeface="+mn-cs"/>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50850" y="609600"/>
            <a:ext cx="7877175" cy="3406775"/>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自2019年开始围绕现代农业、先进制造业、现代服务业、战略性新兴产业，推动职业院校在10个左右技术技能人才紧缺领域大力开展职业培训。</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加快推进职业教育国家学分银行建设，从2019年开始探索建立职业教育个人学习账号，实现学习成果可追溯、可查询、可转换，有序开展学历证书和职业技能等级证书所体现的学习成果的认定、积累和转换，为技能人才持续成长拓宽通道。</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从2019年起，职业院校、应用型本科高校相关专业教师原则上从具有三年以上企业工作经历并具有高职以上学历的人员中公开招聘，特殊高技能人才（含具有高级工以上职业资格人员）可适当放宽学历要求，2020年起基本不再从应届毕业生中招聘。</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84188" y="569913"/>
            <a:ext cx="8175625" cy="3405188"/>
          </a:xfrm>
        </p:spPr>
        <p:txBody>
          <a:bodyPr>
            <a:noAutofit/>
          </a:bodyPr>
          <a:lstStyle/>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rPr>
              <a:t>标志之四：支持力度空前加大</a:t>
            </a:r>
            <a:endPar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endParaRPr>
          </a:p>
          <a:p>
            <a:pPr marL="171450" marR="0" indent="0" algn="just" defTabSz="685800" rtl="0" eaLnBrk="1" fontAlgn="auto" latinLnBrk="0" hangingPunct="1">
              <a:lnSpc>
                <a:spcPts val="25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提高技术技能人才待遇水平，逐步提高技术技能人才特别是技术工人收入水平和地位。</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积极推动职业院校毕业生在落户、就业、参加机关事业单位招聘、职称评审、职级晋升等方面与普通高校毕业生享受同等待遇，机关和企事业单位招用人员不得歧视职业院校毕业生。</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在保障教育合理投入的同时，优化教育支出结构，新增教育经费要向职业教育倾斜。</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custDataLst>
              <p:tags r:id="rId1"/>
            </p:custDataLst>
          </p:nvPr>
        </p:nvSpPr>
        <p:spPr>
          <a:xfrm>
            <a:off x="450850" y="609600"/>
            <a:ext cx="8175625" cy="3406775"/>
          </a:xfrm>
        </p:spPr>
        <p:txBody>
          <a:bodyPr>
            <a:noAutofit/>
          </a:bodyPr>
          <a:lstStyle/>
          <a:p>
            <a:pPr marL="171450" marR="0" indent="0" algn="just" defTabSz="685800" rtl="0" eaLnBrk="1" fontAlgn="auto" latinLnBrk="0" hangingPunct="1">
              <a:lnSpc>
                <a:spcPts val="4000"/>
              </a:lnSpc>
              <a:spcBef>
                <a:spcPts val="100"/>
              </a:spcBef>
              <a:spcAft>
                <a:spcPct val="0"/>
              </a:spcAft>
              <a:buClrTx/>
              <a:buSzTx/>
              <a:buFont typeface="Arial" panose="020B0604020202020204" pitchFamily="34" charset="0"/>
              <a:buNone/>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 各地在继续巩固落实好高等职业教育生均财政拨款水平达到12000元的基础上，根据发展需要和财力可能逐步提高拨款水平。</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扩大高职院校奖助学金覆盖面，提高补助标准。</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 改革完善高职院校考试招生办法，鼓励更多应届高中毕业生和退役军人、下岗职工、农民工等报考，2019年大规模扩招100万人。</a:t>
            </a:r>
            <a:endPar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5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rgbClr val="FF0000"/>
                </a:solidFill>
                <a:latin typeface="宋体" panose="02010600030101010101" pitchFamily="2" charset="-122"/>
                <a:ea typeface="宋体" panose="02010600030101010101" pitchFamily="2" charset="-122"/>
                <a:cs typeface="宋体" panose="02010600030101010101" pitchFamily="2" charset="-122"/>
                <a:sym typeface="+mn-ea"/>
              </a:rPr>
              <a:t>    —— 实施职业技能提升行动，从实业保险基金结余中拿出1000亿元，用于1500万人次以上的职工技能提升和转岗转业培训。</a:t>
            </a: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2"/>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0177" name="标题 1"/>
          <p:cNvSpPr>
            <a:spLocks noGrp="1"/>
          </p:cNvSpPr>
          <p:nvPr>
            <p:ph type="title"/>
            <p:custDataLst>
              <p:tags r:id="rId1"/>
            </p:custDataLst>
          </p:nvPr>
        </p:nvSpPr>
        <p:spPr>
          <a:ln/>
        </p:spPr>
        <p:txBody>
          <a:bodyPr vert="horz" wrap="square" lIns="51443" tIns="25721" rIns="51443" bIns="25721" anchor="ctr"/>
          <a:p>
            <a:r>
              <a:rPr lang="en-US" altLang="zh-CN"/>
              <a:t>    </a:t>
            </a:r>
            <a:r>
              <a:rPr lang="zh-CN" altLang="en-US" sz="2800" dirty="0">
                <a:solidFill>
                  <a:schemeClr val="accent2"/>
                </a:solidFill>
              </a:rPr>
              <a:t>二、高职教育的阶段性特征分析</a:t>
            </a:r>
            <a:endParaRPr lang="zh-CN" altLang="en-US" sz="2800" dirty="0">
              <a:solidFill>
                <a:schemeClr val="accent2"/>
              </a:solidFill>
            </a:endParaRPr>
          </a:p>
        </p:txBody>
      </p:sp>
      <p:sp>
        <p:nvSpPr>
          <p:cNvPr id="3" name="内容占位符 2"/>
          <p:cNvSpPr>
            <a:spLocks noGrp="1"/>
          </p:cNvSpPr>
          <p:nvPr>
            <p:ph idx="1"/>
            <p:custDataLst>
              <p:tags r:id="rId2"/>
            </p:custDataLst>
          </p:nvPr>
        </p:nvSpPr>
        <p:spPr>
          <a:xfrm>
            <a:off x="611188" y="1058863"/>
            <a:ext cx="7945438" cy="3867150"/>
          </a:xfrm>
        </p:spPr>
        <p:txBody>
          <a:bodyPr>
            <a:noAutofit/>
          </a:bodyPr>
          <a:lstStyle/>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en-US" altLang="zh-CN" sz="24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 </a:t>
            </a:r>
            <a:r>
              <a:rPr kumimoji="0" lang="en-US" altLang="zh-CN"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1.</a:t>
            </a:r>
            <a:r>
              <a:rPr kumimoji="0" lang="zh-CN" altLang="en-US" sz="1800" b="1" i="0" u="none" strike="noStrike" kern="1200" cap="none" spc="0" normalizeH="0" baseline="0" noProof="1">
                <a:solidFill>
                  <a:schemeClr val="tx1"/>
                </a:solidFill>
                <a:latin typeface="黑体" panose="02010609060101010101" pitchFamily="49" charset="-122"/>
                <a:ea typeface="黑体" panose="02010609060101010101" pitchFamily="49" charset="-122"/>
                <a:cs typeface="黑体" panose="02010609060101010101" pitchFamily="49" charset="-122"/>
                <a:sym typeface="+mn-ea"/>
              </a:rPr>
              <a:t>由规模扩张向提高质量转变</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高职教育外延发展的道路已经终结：</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我国经济进入依靠科技进步的高质量发展阶段；</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高职院校布点布局基本完成，局部出现过剩，在校生规模偏小；</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受人口出生波动影响，生源数量呈逐年下降趋势。</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r>
              <a:rPr kumimoji="0" lang="zh-CN" altLang="en-US" sz="1800" b="1" i="0" u="none" strike="noStrike" kern="1200" cap="none" spc="0" normalizeH="0" baseline="0" noProof="1">
                <a:solidFill>
                  <a:schemeClr val="tx1"/>
                </a:solidFill>
                <a:latin typeface="+mn-ea"/>
                <a:ea typeface="+mn-ea"/>
                <a:cs typeface="+mn-ea"/>
                <a:sym typeface="+mn-ea"/>
              </a:rPr>
              <a:t>2.办学竞争日益加剧</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整体上的竞争、同类院校之间的竞争</a:t>
            </a:r>
            <a:endPar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171450" marR="0" indent="0" algn="just" defTabSz="685800" rtl="0" eaLnBrk="1" fontAlgn="auto" latinLnBrk="0" hangingPunct="1">
              <a:lnSpc>
                <a:spcPts val="3000"/>
              </a:lnSpc>
              <a:spcBef>
                <a:spcPts val="100"/>
              </a:spcBef>
              <a:spcAft>
                <a:spcPct val="0"/>
              </a:spcAft>
              <a:buClrTx/>
              <a:buSzTx/>
              <a:buFont typeface="Arial" panose="020B0604020202020204" pitchFamily="34" charset="0"/>
              <a:buNone/>
            </a:pPr>
            <a:r>
              <a:rPr kumimoji="0" lang="zh-CN" altLang="en-US" sz="1800" b="1" i="0" u="none" strike="noStrike" kern="1200" cap="none" spc="0" normalizeH="0" baseline="0" noProof="1">
                <a:solidFill>
                  <a:schemeClr val="tx1"/>
                </a:solidFill>
                <a:latin typeface="宋体" panose="02010600030101010101" pitchFamily="2" charset="-122"/>
                <a:ea typeface="宋体" panose="02010600030101010101" pitchFamily="2" charset="-122"/>
                <a:cs typeface="宋体" panose="02010600030101010101" pitchFamily="2" charset="-122"/>
                <a:sym typeface="+mn-ea"/>
              </a:rPr>
              <a:t>  </a:t>
            </a:r>
            <a:endParaRPr kumimoji="0" lang="zh-CN" altLang="en-US" sz="1800" b="1" i="0" u="none" strike="noStrike" kern="1200" cap="none" spc="0" normalizeH="0" baseline="0" noProof="1" dirty="0">
              <a:solidFill>
                <a:schemeClr val="tx1"/>
              </a:solidFill>
              <a:latin typeface="+mj-ea"/>
              <a:ea typeface="+mj-ea"/>
              <a:cs typeface="宋体" panose="02010600030101010101" pitchFamily="2" charset="-122"/>
              <a:sym typeface="+mn-ea"/>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1" i="0" u="none" strike="noStrike" kern="1200" cap="none" spc="0" normalizeH="0" baseline="0" noProof="1" dirty="0">
              <a:solidFill>
                <a:schemeClr val="tx1"/>
              </a:solidFill>
              <a:latin typeface="宋体" panose="02010600030101010101" pitchFamily="2" charset="-122"/>
              <a:ea typeface="宋体" panose="02010600030101010101" pitchFamily="2" charset="-122"/>
              <a:cs typeface="宋体" panose="02010600030101010101" pitchFamily="2" charset="-122"/>
              <a:sym typeface="+mn-ea"/>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171450" marR="0" indent="0" algn="just" defTabSz="685800" rtl="0" eaLnBrk="1" fontAlgn="auto" latinLnBrk="0" hangingPunct="1">
              <a:lnSpc>
                <a:spcPct val="100000"/>
              </a:lnSpc>
              <a:spcBef>
                <a:spcPts val="100"/>
              </a:spcBef>
              <a:spcAft>
                <a:spcPct val="0"/>
              </a:spcAft>
              <a:buClrTx/>
              <a:buSzTx/>
              <a:buFont typeface="Arial" panose="020B0604020202020204" pitchFamily="34" charset="0"/>
              <a:buChar char="•"/>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a:p>
            <a:pPr marL="0" marR="0" indent="0" algn="just" defTabSz="685800" rtl="0" eaLnBrk="1" fontAlgn="auto" latinLnBrk="0" hangingPunct="1">
              <a:lnSpc>
                <a:spcPct val="100000"/>
              </a:lnSpc>
              <a:spcBef>
                <a:spcPts val="100"/>
              </a:spcBef>
              <a:spcAft>
                <a:spcPct val="0"/>
              </a:spcAft>
              <a:buClrTx/>
              <a:buSzTx/>
              <a:buFont typeface="Arial" panose="020B0604020202020204" pitchFamily="34" charset="0"/>
              <a:buNone/>
            </a:pPr>
            <a:endParaRPr kumimoji="0" lang="zh-CN" altLang="en-US" sz="1800" b="0" i="0" u="none" strike="noStrike" kern="1200" cap="none" spc="0" normalizeH="0" baseline="0" noProof="1" dirty="0">
              <a:solidFill>
                <a:schemeClr val="tx1"/>
              </a:solidFill>
              <a:latin typeface="+mn-lt"/>
              <a:ea typeface="+mn-ea"/>
              <a:cs typeface="+mn-cs"/>
            </a:endParaRPr>
          </a:p>
        </p:txBody>
      </p:sp>
    </p:spTree>
    <p:custDataLst>
      <p:tags r:id="rId3"/>
    </p:custDataLst>
  </p:cSld>
  <p:clrMapOvr>
    <a:masterClrMapping/>
  </p:clrMapOvr>
</p:sld>
</file>

<file path=ppt/tags/tag1.xml><?xml version="1.0" encoding="utf-8"?>
<p:tagLst xmlns:p="http://schemas.openxmlformats.org/presentationml/2006/main">
  <p:tag name="KSO_WM_TAG_VERSION" val="1.0"/>
  <p:tag name="KSO_WM_TEMPLATE_CATEGORY" val="custom"/>
  <p:tag name="KSO_WM_TEMPLATE_INDEX" val="20186846"/>
</p:tagLst>
</file>

<file path=ppt/tags/tag10.xml><?xml version="1.0" encoding="utf-8"?>
<p:tagLst xmlns:p="http://schemas.openxmlformats.org/presentationml/2006/main">
  <p:tag name="KSO_WM_TAG_VERSION" val="1.0"/>
  <p:tag name="KSO_WM_TEMPLATE_CATEGORY" val="custom"/>
  <p:tag name="KSO_WM_TEMPLATE_INDEX" val="20186846"/>
</p:tagLst>
</file>

<file path=ppt/tags/tag11.xml><?xml version="1.0" encoding="utf-8"?>
<p:tagLst xmlns:p="http://schemas.openxmlformats.org/presentationml/2006/main">
  <p:tag name="KSO_WM_TAG_VERSION" val="1.0"/>
  <p:tag name="KSO_WM_TEMPLATE_CATEGORY" val="custom"/>
  <p:tag name="KSO_WM_TEMPLATE_INDEX" val="20186846"/>
</p:tagLst>
</file>

<file path=ppt/tags/tag12.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13.xml><?xml version="1.0" encoding="utf-8"?>
<p:tagLst xmlns:p="http://schemas.openxmlformats.org/presentationml/2006/main">
  <p:tag name="KSO_WM_TEMPLATE_CATEGORY" val="custom"/>
  <p:tag name="KSO_WM_TEMPLATE_INDEX" val="20186846"/>
</p:tagLst>
</file>

<file path=ppt/tags/tag14.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5.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6.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7.xml><?xml version="1.0" encoding="utf-8"?>
<p:tagLst xmlns:p="http://schemas.openxmlformats.org/presentationml/2006/main">
  <p:tag name="KSO_WM_TEMPLATE_CATEGORY" val="custom"/>
  <p:tag name="KSO_WM_TEMPLATE_INDEX" val="20185031"/>
  <p:tag name="KSO_WM_TAG_VERSION" val="1.0"/>
  <p:tag name="KSO_WM_BEAUTIFY_FLAG" val="#wm#"/>
  <p:tag name="KSO_WM_DIAGRAM_GROUP_CODE" val="l1-1"/>
  <p:tag name="KSO_WM_UNIT_TYPE" val="l_h_f"/>
  <p:tag name="KSO_WM_UNIT_INDEX" val="1_3_1"/>
  <p:tag name="KSO_WM_UNIT_ID" val="custom20185031_8*l_h_f*1_3_1"/>
  <p:tag name="KSO_WM_UNIT_LAYERLEVEL" val="1_1_1"/>
  <p:tag name="KSO_WM_UNIT_VALUE" val="13"/>
  <p:tag name="KSO_WM_UNIT_HIGHLIGHT" val="0"/>
  <p:tag name="KSO_WM_UNIT_COMPATIBLE" val="0"/>
  <p:tag name="KSO_WM_UNIT_CLEAR" val="0"/>
  <p:tag name="KSO_WM_UNIT_PRESET_TEXT" val="SED DO EIUSMOD TEMPOR"/>
  <p:tag name="KSO_WM_UNIT_FILL_FORE_SCHEMECOLOR_INDEX" val="5"/>
  <p:tag name="KSO_WM_UNIT_FILL_TYPE" val="1"/>
  <p:tag name="KSO_WM_UNIT_TEXT_FILL_FORE_SCHEMECOLOR_INDEX" val="14"/>
  <p:tag name="KSO_WM_UNIT_TEXT_FILL_TYPE" val="1"/>
  <p:tag name="KSO_WM_UNIT_USESOURCEFORMAT_APPLY" val="1"/>
</p:tagLst>
</file>

<file path=ppt/tags/tag18.xml><?xml version="1.0" encoding="utf-8"?>
<p:tagLst xmlns:p="http://schemas.openxmlformats.org/presentationml/2006/main">
  <p:tag name="KSO_WM_SLIDE_ID" val="custom20185031_8"/>
  <p:tag name="KSO_WM_SLIDE_INDEX" val="8"/>
  <p:tag name="KSO_WM_SLIDE_ITEM_CNT" val="3"/>
  <p:tag name="KSO_WM_SLIDE_LAYOUT" val="a_l"/>
  <p:tag name="KSO_WM_SLIDE_LAYOUT_CNT" val="1_1"/>
  <p:tag name="KSO_WM_SLIDE_TYPE" val="contents"/>
  <p:tag name="KSO_WM_BEAUTIFY_FLAG" val="#wm#"/>
  <p:tag name="KSO_WM_TEMPLATE_CATEGORY" val="custom"/>
  <p:tag name="KSO_WM_TEMPLATE_INDEX" val="20186846"/>
  <p:tag name="KSO_WM_DIAGRAM_GROUP_CODE" val="l1-1"/>
  <p:tag name="KSO_WM_TAG_VERSION" val="1.0"/>
  <p:tag name="KSO_WM_SLIDE_SUBTYPE" val="diag"/>
</p:tagLst>
</file>

<file path=ppt/tags/tag19.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2.xml><?xml version="1.0" encoding="utf-8"?>
<p:tagLst xmlns:p="http://schemas.openxmlformats.org/presentationml/2006/main">
  <p:tag name="KSO_WM_TAG_VERSION" val="1.0"/>
  <p:tag name="KSO_WM_TEMPLATE_CATEGORY" val="custom"/>
  <p:tag name="KSO_WM_TEMPLATE_INDEX" val="20186846"/>
</p:tagLst>
</file>

<file path=ppt/tags/tag20.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1.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2.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3.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4.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5.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6.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7.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28.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29.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30.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1.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2.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33.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4.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5.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465"/>
  <p:tag name="KSO_WM_UNIT_PRESET_TEXT_INDEX" val="5"/>
  <p:tag name="KSO_WM_UNIT_CLEAR" val="0"/>
  <p:tag name="KSO_WM_UNIT_COMPATIBLE" val="0"/>
  <p:tag name="KSO_WM_UNIT_HIGHLIGHT" val="0"/>
  <p:tag name="KSO_WM_UNIT_VALUE" val="600"/>
  <p:tag name="KSO_WM_UNIT_LAYERLEVEL" val="1"/>
  <p:tag name="KSO_WM_UNIT_INDEX" val="1"/>
  <p:tag name="KSO_WM_UNIT_ID" val="custom20185031_2*f*1"/>
  <p:tag name="KSO_WM_UNIT_TYPE" val="f"/>
</p:tagLst>
</file>

<file path=ppt/tags/tag36.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7.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38.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39.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xml><?xml version="1.0" encoding="utf-8"?>
<p:tagLst xmlns:p="http://schemas.openxmlformats.org/presentationml/2006/main">
  <p:tag name="KSO_WM_TAG_VERSION" val="1.0"/>
  <p:tag name="KSO_WM_TEMPLATE_CATEGORY" val="custom"/>
  <p:tag name="KSO_WM_TEMPLATE_INDEX" val="20186846"/>
</p:tagLst>
</file>

<file path=ppt/tags/tag40.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1.xml><?xml version="1.0" encoding="utf-8"?>
<p:tagLst xmlns:p="http://schemas.openxmlformats.org/presentationml/2006/main">
  <p:tag name="KSO_WM_TEMPLATE_CATEGORY" val="custom"/>
  <p:tag name="KSO_WM_TEMPLATE_INDEX" val="20185031"/>
  <p:tag name="KSO_WM_TAG_VERSION" val="1.0"/>
  <p:tag name="KSO_WM_BEAUTIFY_FLAG" val="#wm#"/>
  <p:tag name="KSO_WM_UNIT_PRESET_TEXT_LEN" val="17"/>
  <p:tag name="KSO_WM_UNIT_PRESET_TEXT_INDEX" val="3"/>
  <p:tag name="KSO_WM_UNIT_CLEAR" val="0"/>
  <p:tag name="KSO_WM_UNIT_COMPATIBLE" val="0"/>
  <p:tag name="KSO_WM_UNIT_HIGHLIGHT" val="0"/>
  <p:tag name="KSO_WM_UNIT_ISCONTENTSTITLE" val="0"/>
  <p:tag name="KSO_WM_UNIT_VALUE" val="63"/>
  <p:tag name="KSO_WM_UNIT_LAYERLEVEL" val="1"/>
  <p:tag name="KSO_WM_UNIT_INDEX" val="1"/>
  <p:tag name="KSO_WM_UNIT_ID" val="custom20185031_2*a*1"/>
  <p:tag name="KSO_WM_UNIT_TYPE" val="a"/>
</p:tagLst>
</file>

<file path=ppt/tags/tag42.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3.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4.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5.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6.xml><?xml version="1.0" encoding="utf-8"?>
<p:tagLst xmlns:p="http://schemas.openxmlformats.org/presentationml/2006/main">
  <p:tag name="KSO_WM_SLIDE_SIZE" val="621*343"/>
  <p:tag name="KSO_WM_SLIDE_POSITION" val="50*144"/>
  <p:tag name="KSO_WM_SLIDE_LAYOUT_CNT" val="1_1"/>
  <p:tag name="KSO_WM_SLIDE_LAYOUT" val="a_f"/>
  <p:tag name="KSO_WM_BEAUTIFY_FLAG" val="#wm#"/>
  <p:tag name="KSO_WM_SLIDE_TYPE" val="text"/>
  <p:tag name="KSO_WM_SLIDE_ITEM_CNT" val="1"/>
  <p:tag name="KSO_WM_SLIDE_INDEX" val="2"/>
  <p:tag name="KSO_WM_SLIDE_ID" val="custom20185031_2"/>
  <p:tag name="KSO_WM_TAG_VERSION" val="1.0"/>
  <p:tag name="KSO_WM_TEMPLATE_INDEX" val="20186846"/>
  <p:tag name="KSO_WM_TEMPLATE_CATEGORY" val="custom"/>
  <p:tag name="KSO_WM_SLIDE_SUBTYPE" val="pureTxt"/>
</p:tagLst>
</file>

<file path=ppt/tags/tag47.xml><?xml version="1.0" encoding="utf-8"?>
<p:tagLst xmlns:p="http://schemas.openxmlformats.org/presentationml/2006/main">
  <p:tag name="KSO_WM_TEMPLATE_CATEGORY" val="custom"/>
  <p:tag name="KSO_WM_TEMPLATE_INDEX" val="20186846"/>
  <p:tag name="KSO_WM_UNIT_TYPE" val="a"/>
  <p:tag name="KSO_WM_UNIT_INDEX" val="1"/>
  <p:tag name="KSO_WM_UNIT_ID" val="custom20186846_12*a*1"/>
  <p:tag name="KSO_WM_UNIT_LAYERLEVEL" val="1"/>
  <p:tag name="KSO_WM_UNIT_VALUE" val="11"/>
  <p:tag name="KSO_WM_UNIT_ISCONTENTSTITLE" val="0"/>
  <p:tag name="KSO_WM_UNIT_HIGHLIGHT" val="0"/>
  <p:tag name="KSO_WM_UNIT_COMPATIBLE" val="0"/>
  <p:tag name="KSO_WM_UNIT_CLEAR" val="0"/>
  <p:tag name="KSO_WM_BEAUTIFY_FLAG" val="#wm#"/>
  <p:tag name="KSO_WM_TAG_VERSION" val="1.0"/>
  <p:tag name="KSO_WM_UNIT_PRESET_TEXT" val="SECTION TITLE"/>
</p:tagLst>
</file>

<file path=ppt/tags/tag48.xml><?xml version="1.0" encoding="utf-8"?>
<p:tagLst xmlns:p="http://schemas.openxmlformats.org/presentationml/2006/main">
  <p:tag name="KSO_WM_TEMPLATE_CATEGORY" val="custom"/>
  <p:tag name="KSO_WM_TEMPLATE_INDEX" val="20186846"/>
  <p:tag name="KSO_WM_UNIT_TYPE" val="e"/>
  <p:tag name="KSO_WM_UNIT_INDEX" val="1"/>
  <p:tag name="KSO_WM_UNIT_ID" val="custom20186846_12*e*1"/>
  <p:tag name="KSO_WM_UNIT_LAYERLEVEL" val="1"/>
  <p:tag name="KSO_WM_UNIT_VALUE" val="4"/>
  <p:tag name="KSO_WM_UNIT_HIGHLIGHT" val="0"/>
  <p:tag name="KSO_WM_UNIT_COMPATIBLE" val="1"/>
  <p:tag name="KSO_WM_UNIT_CLEAR" val="0"/>
  <p:tag name="KSO_WM_BEAUTIFY_FLAG" val="#wm#"/>
  <p:tag name="KSO_WM_TAG_VERSION" val="1.0"/>
  <p:tag name="KSO_WM_UNIT_PRESET_TEXT" val="PART 01"/>
</p:tagLst>
</file>

<file path=ppt/tags/tag49.xml><?xml version="1.0" encoding="utf-8"?>
<p:tagLst xmlns:p="http://schemas.openxmlformats.org/presentationml/2006/main">
  <p:tag name="KSO_WM_TEMPLATE_CATEGORY" val="custom"/>
  <p:tag name="KSO_WM_TEMPLATE_INDEX" val="20186846"/>
  <p:tag name="KSO_WM_TAG_VERSION" val="1.0"/>
  <p:tag name="KSO_WM_SLIDE_ID" val="custom20186846_12"/>
  <p:tag name="KSO_WM_SLIDE_INDEX" val="12"/>
  <p:tag name="KSO_WM_SLIDE_ITEM_CNT" val="2"/>
  <p:tag name="KSO_WM_SLIDE_LAYOUT" val="a_b_e"/>
  <p:tag name="KSO_WM_SLIDE_LAYOUT_CNT" val="1_1_1"/>
  <p:tag name="KSO_WM_SLIDE_TYPE" val="sectionTitle"/>
  <p:tag name="KSO_WM_BEAUTIFY_FLAG" val="#wm#"/>
  <p:tag name="KSO_WM_SLIDE_SUBTYPE" val="pureTxt"/>
</p:tagLst>
</file>

<file path=ppt/tags/tag5.xml><?xml version="1.0" encoding="utf-8"?>
<p:tagLst xmlns:p="http://schemas.openxmlformats.org/presentationml/2006/main">
  <p:tag name="KSO_WM_TAG_VERSION" val="1.0"/>
  <p:tag name="KSO_WM_TEMPLATE_CATEGORY" val="custom"/>
  <p:tag name="KSO_WM_TEMPLATE_INDEX" val="20186846"/>
</p:tagLst>
</file>

<file path=ppt/tags/tag50.xml><?xml version="1.0" encoding="utf-8"?>
<p:tagLst xmlns:p="http://schemas.openxmlformats.org/presentationml/2006/main">
  <p:tag name="KSO_WM_TAG_VERSION" val="1.0"/>
  <p:tag name="KSO_WM_BEAUTIFY_FLAG" val="#wm#"/>
  <p:tag name="KSO_WM_UNIT_TYPE" val="i"/>
  <p:tag name="KSO_WM_UNIT_ID" val="custom20186846_1*i*0"/>
  <p:tag name="KSO_WM_TEMPLATE_CATEGORY" val="custom"/>
  <p:tag name="KSO_WM_TEMPLATE_INDEX" val="20186846"/>
  <p:tag name="KSO_WM_UNIT_INDEX" val="0"/>
</p:tagLst>
</file>

<file path=ppt/tags/tag51.xml><?xml version="1.0" encoding="utf-8"?>
<p:tagLst xmlns:p="http://schemas.openxmlformats.org/presentationml/2006/main">
  <p:tag name="KSO_WM_TEMPLATE_CATEGORY" val="custom"/>
  <p:tag name="KSO_WM_TEMPLATE_INDEX" val="20186846"/>
  <p:tag name="KSO_WM_UNIT_TYPE" val="a"/>
  <p:tag name="KSO_WM_UNIT_INDEX" val="1"/>
  <p:tag name="KSO_WM_UNIT_ID" val="custom20186846_1*a*1"/>
  <p:tag name="KSO_WM_UNIT_LAYERLEVEL" val="1"/>
  <p:tag name="KSO_WM_UNIT_VALUE" val="12"/>
  <p:tag name="KSO_WM_UNIT_ISCONTENTSTITLE" val="0"/>
  <p:tag name="KSO_WM_UNIT_HIGHLIGHT" val="0"/>
  <p:tag name="KSO_WM_UNIT_COMPATIBLE" val="0"/>
  <p:tag name="KSO_WM_UNIT_CLEAR" val="0"/>
  <p:tag name="KSO_WM_BEAUTIFY_FLAG" val="#wm#"/>
  <p:tag name="KSO_WM_TAG_VERSION" val="1.0"/>
  <p:tag name="KSO_WM_UNIT_PRESET_TEXT" val="蓝色简洁毕业答辩模板"/>
</p:tagLst>
</file>

<file path=ppt/tags/tag52.xml><?xml version="1.0" encoding="utf-8"?>
<p:tagLst xmlns:p="http://schemas.openxmlformats.org/presentationml/2006/main">
  <p:tag name="KSO_WM_TEMPLATE_CATEGORY" val="custom"/>
  <p:tag name="KSO_WM_TEMPLATE_INDEX" val="20186846"/>
  <p:tag name="KSO_WM_TAG_VERSION" val="1.0"/>
  <p:tag name="KSO_WM_SLIDE_ID" val="custom20186846_1"/>
  <p:tag name="KSO_WM_SLIDE_INDEX" val="1"/>
  <p:tag name="KSO_WM_SLIDE_ITEM_CNT" val="2"/>
  <p:tag name="KSO_WM_SLIDE_LAYOUT" val="a_b"/>
  <p:tag name="KSO_WM_SLIDE_LAYOUT_CNT" val="1_1"/>
  <p:tag name="KSO_WM_SLIDE_TYPE" val="title"/>
  <p:tag name="KSO_WM_TEMPLATE_THUMBS_INDEX" val="1、9、12、16、19、22、"/>
  <p:tag name="KSO_WM_BEAUTIFY_FLAG" val="#wm#"/>
  <p:tag name="KSO_WM_SLIDE_SUBTYPE" val="pureTxt"/>
</p:tagLst>
</file>

<file path=ppt/tags/tag53.xml><?xml version="1.0" encoding="utf-8"?>
<p:tagLst xmlns:p="http://schemas.openxmlformats.org/presentationml/2006/main">
  <p:tag name="KSO_WM_DOC_GUID" val="{fb12560e-4f14-414d-a697-ebe59bdc7247}"/>
</p:tagLst>
</file>

<file path=ppt/tags/tag6.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ags/tag7.xml><?xml version="1.0" encoding="utf-8"?>
<p:tagLst xmlns:p="http://schemas.openxmlformats.org/presentationml/2006/main">
  <p:tag name="KSO_WM_TAG_VERSION" val="1.0"/>
  <p:tag name="KSO_WM_TEMPLATE_CATEGORY" val="custom"/>
  <p:tag name="KSO_WM_TEMPLATE_INDEX" val="20186846"/>
</p:tagLst>
</file>

<file path=ppt/tags/tag8.xml><?xml version="1.0" encoding="utf-8"?>
<p:tagLst xmlns:p="http://schemas.openxmlformats.org/presentationml/2006/main">
  <p:tag name="KSO_WM_TAG_VERSION" val="1.0"/>
  <p:tag name="KSO_WM_TEMPLATE_CATEGORY" val="custom"/>
  <p:tag name="KSO_WM_TEMPLATE_INDEX" val="20186846"/>
</p:tagLst>
</file>

<file path=ppt/tags/tag9.xml><?xml version="1.0" encoding="utf-8"?>
<p:tagLst xmlns:p="http://schemas.openxmlformats.org/presentationml/2006/main">
  <p:tag name="KSO_WM_TEMPLATE_CATEGORY" val="custom"/>
  <p:tag name="KSO_WM_TEMPLATE_INDEX" val="20186846"/>
  <p:tag name="KSO_WM_TAG_VERSION" val="1.0"/>
  <p:tag name="KSO_WM_TEMPLATE_THUMBS_INDEX" val="1、9、12、16、19、22"/>
  <p:tag name="KSO_WM_BEAUTIFY_FLAG" val="#wm#"/>
</p:tagLst>
</file>

<file path=ppt/theme/theme1.xml><?xml version="1.0" encoding="utf-8"?>
<a:theme xmlns:a="http://schemas.openxmlformats.org/drawingml/2006/main" name="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2_自定义设计方案">
  <a:themeElements>
    <a:clrScheme name="自定义 207">
      <a:dk1>
        <a:srgbClr val="000000"/>
      </a:dk1>
      <a:lt1>
        <a:srgbClr val="FFFFFF"/>
      </a:lt1>
      <a:dk2>
        <a:srgbClr val="1CADE4"/>
      </a:dk2>
      <a:lt2>
        <a:srgbClr val="DFE3E5"/>
      </a:lt2>
      <a:accent1>
        <a:srgbClr val="1CADE4"/>
      </a:accent1>
      <a:accent2>
        <a:srgbClr val="2683C6"/>
      </a:accent2>
      <a:accent3>
        <a:srgbClr val="27CED7"/>
      </a:accent3>
      <a:accent4>
        <a:srgbClr val="42BA97"/>
      </a:accent4>
      <a:accent5>
        <a:srgbClr val="3E8853"/>
      </a:accent5>
      <a:accent6>
        <a:srgbClr val="FFFFFF"/>
      </a:accent6>
      <a:hlink>
        <a:srgbClr val="6EAC1C"/>
      </a:hlink>
      <a:folHlink>
        <a:srgbClr val="B26B02"/>
      </a:folHlink>
    </a:clrScheme>
    <a:fontScheme name="Arial">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4307</Words>
  <Application>WPS 演示</Application>
  <PresentationFormat>自定义</PresentationFormat>
  <Paragraphs>195</Paragraphs>
  <Slides>20</Slides>
  <Notes>17</Notes>
  <HiddenSlides>0</HiddenSlides>
  <MMClips>0</MMClips>
  <ScaleCrop>false</ScaleCrop>
  <HeadingPairs>
    <vt:vector size="6" baseType="variant">
      <vt:variant>
        <vt:lpstr>已用的字体</vt:lpstr>
      </vt:variant>
      <vt:variant>
        <vt:i4>18</vt:i4>
      </vt:variant>
      <vt:variant>
        <vt:lpstr>主题</vt:lpstr>
      </vt:variant>
      <vt:variant>
        <vt:i4>4</vt:i4>
      </vt:variant>
      <vt:variant>
        <vt:lpstr>幻灯片标题</vt:lpstr>
      </vt:variant>
      <vt:variant>
        <vt:i4>20</vt:i4>
      </vt:variant>
    </vt:vector>
  </HeadingPairs>
  <TitlesOfParts>
    <vt:vector size="42" baseType="lpstr">
      <vt:lpstr>Arial</vt:lpstr>
      <vt:lpstr>宋体</vt:lpstr>
      <vt:lpstr>Wingdings</vt:lpstr>
      <vt:lpstr>黑体</vt:lpstr>
      <vt:lpstr>Calibri</vt:lpstr>
      <vt:lpstr>楷体_GB2312</vt:lpstr>
      <vt:lpstr>新宋体</vt:lpstr>
      <vt:lpstr>微软雅黑</vt:lpstr>
      <vt:lpstr>Arial Unicode MS</vt:lpstr>
      <vt:lpstr>华文行楷</vt:lpstr>
      <vt:lpstr>华文琥珀</vt:lpstr>
      <vt:lpstr>隶书</vt:lpstr>
      <vt:lpstr>Wingdings</vt:lpstr>
      <vt:lpstr>仿宋_GB2312</vt:lpstr>
      <vt:lpstr>仿宋</vt:lpstr>
      <vt:lpstr>华文宋体</vt:lpstr>
      <vt:lpstr>Arial Unicode MS</vt:lpstr>
      <vt:lpstr>楷体_GB2312</vt:lpstr>
      <vt:lpstr>自定义设计方案</vt:lpstr>
      <vt:lpstr>1_自定义设计方案</vt:lpstr>
      <vt:lpstr>2_自定义设计方案</vt:lpstr>
      <vt:lpstr>3_自定义设计方案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高职院校高质量发展的根本出路在于改革创新  王耿升</dc:title>
  <dc:creator>Administrator</dc:creator>
  <cp:lastModifiedBy>王飞朋</cp:lastModifiedBy>
  <cp:revision>66</cp:revision>
  <dcterms:created xsi:type="dcterms:W3CDTF">2019-03-27T00:18:14Z</dcterms:created>
  <dcterms:modified xsi:type="dcterms:W3CDTF">2019-10-03T23:22:05Z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2052-11.1.0.9098</vt:lpwstr>
  </property>
  <property fmtid="{D5CDD505-2E9C-101B-9397-08002B2CF9AE}" pid="3" name="高职院校高质量发展的根本出路在于改革创新.ppt">
    <vt:lpwstr>1</vt:lpwstr>
  </property>
  <property fmtid="{D5CDD505-2E9C-101B-9397-08002B2CF9AE}" pid="4" name="高职院校高质量发展的根本出路在于改革创新——王耿升.ppt">
    <vt:lpwstr>1</vt:lpwstr>
  </property>
  <property fmtid="{D5CDD505-2E9C-101B-9397-08002B2CF9AE}" pid="5" name="高职院校高质量发展的根本出路在于改革创新——王耿升（新）.ppt">
    <vt:lpwstr>1</vt:lpwstr>
  </property>
</Properties>
</file>